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49"/>
  </p:notesMasterIdLst>
  <p:sldIdLst>
    <p:sldId id="260" r:id="rId2"/>
    <p:sldId id="261" r:id="rId3"/>
    <p:sldId id="256" r:id="rId4"/>
    <p:sldId id="262" r:id="rId5"/>
    <p:sldId id="264" r:id="rId6"/>
    <p:sldId id="269" r:id="rId7"/>
    <p:sldId id="270" r:id="rId8"/>
    <p:sldId id="283" r:id="rId9"/>
    <p:sldId id="284" r:id="rId10"/>
    <p:sldId id="271" r:id="rId11"/>
    <p:sldId id="298" r:id="rId12"/>
    <p:sldId id="272" r:id="rId13"/>
    <p:sldId id="273" r:id="rId14"/>
    <p:sldId id="294" r:id="rId15"/>
    <p:sldId id="295" r:id="rId16"/>
    <p:sldId id="274" r:id="rId17"/>
    <p:sldId id="299" r:id="rId18"/>
    <p:sldId id="275" r:id="rId19"/>
    <p:sldId id="281" r:id="rId20"/>
    <p:sldId id="282" r:id="rId21"/>
    <p:sldId id="276" r:id="rId22"/>
    <p:sldId id="277" r:id="rId23"/>
    <p:sldId id="278" r:id="rId24"/>
    <p:sldId id="296" r:id="rId25"/>
    <p:sldId id="279" r:id="rId26"/>
    <p:sldId id="265" r:id="rId27"/>
    <p:sldId id="302" r:id="rId28"/>
    <p:sldId id="266" r:id="rId29"/>
    <p:sldId id="303" r:id="rId30"/>
    <p:sldId id="304" r:id="rId31"/>
    <p:sldId id="305" r:id="rId32"/>
    <p:sldId id="306" r:id="rId33"/>
    <p:sldId id="308" r:id="rId34"/>
    <p:sldId id="309" r:id="rId35"/>
    <p:sldId id="320" r:id="rId36"/>
    <p:sldId id="317" r:id="rId37"/>
    <p:sldId id="293" r:id="rId38"/>
    <p:sldId id="280" r:id="rId39"/>
    <p:sldId id="297" r:id="rId40"/>
    <p:sldId id="318" r:id="rId41"/>
    <p:sldId id="319" r:id="rId42"/>
    <p:sldId id="312" r:id="rId43"/>
    <p:sldId id="321" r:id="rId44"/>
    <p:sldId id="267" r:id="rId45"/>
    <p:sldId id="268" r:id="rId46"/>
    <p:sldId id="291" r:id="rId47"/>
    <p:sldId id="292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Основной показ" id="{683EB26B-2AF0-4225-A18D-1669C89E4CEE}">
          <p14:sldIdLst>
            <p14:sldId id="260"/>
            <p14:sldId id="261"/>
            <p14:sldId id="256"/>
            <p14:sldId id="262"/>
          </p14:sldIdLst>
        </p14:section>
        <p14:section name="Школа" id="{4F0EEB4B-9D40-4A3B-983E-9E59A5C53BA6}">
          <p14:sldIdLst>
            <p14:sldId id="264"/>
            <p14:sldId id="269"/>
            <p14:sldId id="270"/>
            <p14:sldId id="283"/>
            <p14:sldId id="284"/>
            <p14:sldId id="271"/>
            <p14:sldId id="298"/>
            <p14:sldId id="272"/>
            <p14:sldId id="273"/>
            <p14:sldId id="294"/>
            <p14:sldId id="295"/>
            <p14:sldId id="274"/>
            <p14:sldId id="299"/>
            <p14:sldId id="275"/>
            <p14:sldId id="281"/>
            <p14:sldId id="282"/>
            <p14:sldId id="276"/>
            <p14:sldId id="277"/>
            <p14:sldId id="278"/>
            <p14:sldId id="296"/>
            <p14:sldId id="279"/>
          </p14:sldIdLst>
        </p14:section>
        <p14:section name="Расписание" id="{354FD7CF-3A46-458D-87D8-1F339D82729B}">
          <p14:sldIdLst>
            <p14:sldId id="265"/>
            <p14:sldId id="302"/>
          </p14:sldIdLst>
        </p14:section>
        <p14:section name="Образ жизни" id="{6FEA3D41-6225-4141-AE76-1583D8FBBB3F}">
          <p14:sldIdLst>
            <p14:sldId id="266"/>
            <p14:sldId id="303"/>
            <p14:sldId id="304"/>
            <p14:sldId id="305"/>
            <p14:sldId id="306"/>
            <p14:sldId id="308"/>
            <p14:sldId id="309"/>
            <p14:sldId id="320"/>
            <p14:sldId id="317"/>
          </p14:sldIdLst>
        </p14:section>
        <p14:section name="Викторина" id="{CBEE1607-3FF4-4502-8876-01816E844995}">
          <p14:sldIdLst>
            <p14:sldId id="293"/>
            <p14:sldId id="280"/>
            <p14:sldId id="297"/>
            <p14:sldId id="318"/>
            <p14:sldId id="319"/>
            <p14:sldId id="312"/>
            <p14:sldId id="321"/>
          </p14:sldIdLst>
        </p14:section>
        <p14:section name="Технические слайды" id="{6BEF495E-7401-4D70-BFFC-934585E0E0F8}">
          <p14:sldIdLst>
            <p14:sldId id="267"/>
            <p14:sldId id="268"/>
            <p14:sldId id="291"/>
            <p14:sldId id="292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1D22"/>
    <a:srgbClr val="ECCA7A"/>
    <a:srgbClr val="153851"/>
    <a:srgbClr val="2C5A74"/>
    <a:srgbClr val="75592B"/>
    <a:srgbClr val="103048"/>
    <a:srgbClr val="FFF9E7"/>
    <a:srgbClr val="0D2B3D"/>
    <a:srgbClr val="1030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61" autoAdjust="0"/>
    <p:restoredTop sz="94987" autoAdjust="0"/>
  </p:normalViewPr>
  <p:slideViewPr>
    <p:cSldViewPr snapToGrid="0">
      <p:cViewPr varScale="1">
        <p:scale>
          <a:sx n="111" d="100"/>
          <a:sy n="111" d="100"/>
        </p:scale>
        <p:origin x="-16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F8544-FC2B-4036-955C-983A44EAF185}" type="datetimeFigureOut">
              <a:rPr lang="ru-RU" smtClean="0"/>
              <a:t>16.01.2026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AFF5B-2B39-4A01-A703-18F8C0284E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891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602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375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497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568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569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484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490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70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513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767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301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323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828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7854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9122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4220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4574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6274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4045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0062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E901C-C56A-4614-B357-F89817A7562D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3613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E901C-C56A-4614-B357-F89817A7562D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734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6810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E901C-C56A-4614-B357-F89817A7562D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2354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9754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3012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5105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491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927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584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077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523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524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AFF5B-2B39-4A01-A703-18F8C0284EA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443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амок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32570" cy="5869603"/>
          </a:xfrm>
          <a:prstGeom prst="rect">
            <a:avLst/>
          </a:prstGeom>
        </p:spPr>
      </p:pic>
      <p:pic>
        <p:nvPicPr>
          <p:cNvPr id="6" name="Друзья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694" y="224323"/>
            <a:ext cx="4102246" cy="5606713"/>
          </a:xfrm>
          <a:prstGeom prst="rect">
            <a:avLst/>
          </a:prstGeom>
        </p:spPr>
      </p:pic>
      <p:pic>
        <p:nvPicPr>
          <p:cNvPr id="9" name="Лого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4" y="6285358"/>
            <a:ext cx="1343249" cy="306058"/>
          </a:xfrm>
          <a:prstGeom prst="rect">
            <a:avLst/>
          </a:prstGeom>
        </p:spPr>
      </p:pic>
      <p:cxnSp>
        <p:nvCxnSpPr>
          <p:cNvPr id="8" name="Линия"/>
          <p:cNvCxnSpPr/>
          <p:nvPr/>
        </p:nvCxnSpPr>
        <p:spPr>
          <a:xfrm>
            <a:off x="-1" y="5869602"/>
            <a:ext cx="9144001" cy="0"/>
          </a:xfrm>
          <a:prstGeom prst="line">
            <a:avLst/>
          </a:prstGeom>
          <a:ln w="76200">
            <a:solidFill>
              <a:srgbClr val="15385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701459" y="3933173"/>
            <a:ext cx="7322166" cy="2170447"/>
          </a:xfrm>
        </p:spPr>
        <p:txBody>
          <a:bodyPr anchor="b"/>
          <a:lstStyle>
            <a:lvl1pPr algn="ctr">
              <a:defRPr sz="6600" b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Harry Potter</a:t>
            </a:r>
            <a:br>
              <a:rPr lang="en-US" dirty="0"/>
            </a:br>
            <a:r>
              <a:rPr lang="en-US" dirty="0"/>
              <a:t>at Hogwarts School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subTitle" idx="1"/>
          </p:nvPr>
        </p:nvSpPr>
        <p:spPr>
          <a:xfrm>
            <a:off x="1102995" y="674369"/>
            <a:ext cx="6858000" cy="428923"/>
          </a:xfrm>
          <a:noFill/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Колонтитул"/>
          <p:cNvSpPr>
            <a:spLocks noGrp="1"/>
          </p:cNvSpPr>
          <p:nvPr>
            <p:ph type="ftr" sz="quarter" idx="11"/>
          </p:nvPr>
        </p:nvSpPr>
        <p:spPr>
          <a:xfrm>
            <a:off x="1760220" y="6069331"/>
            <a:ext cx="5623560" cy="62865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algn="ctr">
              <a:defRPr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Lobanova Elena Alexandrovna, English teacher of Secondary school № 15, Ust-Ilimsk, Irkutsk Region</a:t>
            </a:r>
            <a:endParaRPr lang="ru-RU" dirty="0"/>
          </a:p>
        </p:txBody>
      </p:sp>
      <p:sp>
        <p:nvSpPr>
          <p:cNvPr id="11" name="Рамка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00"/>
            </a:avLst>
          </a:prstGeom>
          <a:solidFill>
            <a:srgbClr val="2C5A74">
              <a:alpha val="40000"/>
            </a:srgbClr>
          </a:solidFill>
          <a:ln>
            <a:solidFill>
              <a:srgbClr val="15385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Конкурс"/>
          <p:cNvSpPr>
            <a:spLocks noGrp="1"/>
          </p:cNvSpPr>
          <p:nvPr>
            <p:ph type="body" sz="quarter" idx="12"/>
          </p:nvPr>
        </p:nvSpPr>
        <p:spPr>
          <a:xfrm>
            <a:off x="1102995" y="173226"/>
            <a:ext cx="6920630" cy="285115"/>
          </a:xfrm>
        </p:spPr>
        <p:txBody>
          <a:bodyPr>
            <a:noAutofit/>
          </a:bodyPr>
          <a:lstStyle>
            <a:lvl1pPr algn="ctr">
              <a:defRPr sz="18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55235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EADF-B769-4380-91C6-F94F392D6F79}" type="datetimeFigureOut">
              <a:rPr lang="ru-RU" smtClean="0"/>
              <a:t>16.01.2026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39F85-A161-4514-80A1-DD532F4BB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933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Рамка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00"/>
            </a:avLst>
          </a:prstGeom>
          <a:solidFill>
            <a:srgbClr val="2C5A74"/>
          </a:solidFill>
          <a:ln>
            <a:solidFill>
              <a:srgbClr val="15385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Рамка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00"/>
            </a:avLst>
          </a:prstGeom>
          <a:solidFill>
            <a:srgbClr val="2C5A74"/>
          </a:solidFill>
          <a:ln>
            <a:solidFill>
              <a:srgbClr val="15385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Рамка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1500"/>
            </a:avLst>
          </a:prstGeom>
          <a:solidFill>
            <a:srgbClr val="2C5A74"/>
          </a:solidFill>
          <a:ln>
            <a:solidFill>
              <a:srgbClr val="15385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43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39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1"/>
          <p:cNvSpPr>
            <a:spLocks noGrp="1"/>
          </p:cNvSpPr>
          <p:nvPr>
            <p:ph sz="half" idx="1"/>
          </p:nvPr>
        </p:nvSpPr>
        <p:spPr>
          <a:xfrm>
            <a:off x="275572" y="1177448"/>
            <a:ext cx="4239278" cy="52609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2"/>
          <p:cNvSpPr>
            <a:spLocks noGrp="1"/>
          </p:cNvSpPr>
          <p:nvPr>
            <p:ph sz="half" idx="2"/>
          </p:nvPr>
        </p:nvSpPr>
        <p:spPr>
          <a:xfrm>
            <a:off x="4629149" y="1177448"/>
            <a:ext cx="4301907" cy="52609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69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431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761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365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амок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32570" cy="5869603"/>
          </a:xfrm>
          <a:prstGeom prst="rect">
            <a:avLst/>
          </a:prstGeom>
        </p:spPr>
      </p:pic>
      <p:pic>
        <p:nvPicPr>
          <p:cNvPr id="6" name="Друзья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694" y="224323"/>
            <a:ext cx="4102246" cy="5606713"/>
          </a:xfrm>
          <a:prstGeom prst="rect">
            <a:avLst/>
          </a:prstGeom>
        </p:spPr>
      </p:pic>
      <p:pic>
        <p:nvPicPr>
          <p:cNvPr id="9" name="Лого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4" y="6285358"/>
            <a:ext cx="1343249" cy="306058"/>
          </a:xfrm>
          <a:prstGeom prst="rect">
            <a:avLst/>
          </a:prstGeom>
        </p:spPr>
      </p:pic>
      <p:cxnSp>
        <p:nvCxnSpPr>
          <p:cNvPr id="8" name="Линия"/>
          <p:cNvCxnSpPr/>
          <p:nvPr/>
        </p:nvCxnSpPr>
        <p:spPr>
          <a:xfrm>
            <a:off x="-1" y="5869602"/>
            <a:ext cx="9144001" cy="0"/>
          </a:xfrm>
          <a:prstGeom prst="line">
            <a:avLst/>
          </a:prstGeom>
          <a:ln w="76200">
            <a:solidFill>
              <a:srgbClr val="15385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"/>
          <p:cNvSpPr>
            <a:spLocks noGrp="1"/>
          </p:cNvSpPr>
          <p:nvPr>
            <p:ph type="ctrTitle" hasCustomPrompt="1"/>
          </p:nvPr>
        </p:nvSpPr>
        <p:spPr>
          <a:xfrm>
            <a:off x="701459" y="3933173"/>
            <a:ext cx="7322166" cy="2170447"/>
          </a:xfrm>
        </p:spPr>
        <p:txBody>
          <a:bodyPr anchor="b"/>
          <a:lstStyle>
            <a:lvl1pPr algn="ctr">
              <a:defRPr sz="6600" b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Harry Potter</a:t>
            </a:r>
            <a:br>
              <a:rPr lang="en-US" dirty="0"/>
            </a:br>
            <a:r>
              <a:rPr lang="en-US" dirty="0"/>
              <a:t>at Hogwarts School</a:t>
            </a:r>
          </a:p>
        </p:txBody>
      </p:sp>
      <p:sp>
        <p:nvSpPr>
          <p:cNvPr id="3" name="Подзаголовок"/>
          <p:cNvSpPr>
            <a:spLocks noGrp="1"/>
          </p:cNvSpPr>
          <p:nvPr>
            <p:ph type="subTitle" idx="1"/>
          </p:nvPr>
        </p:nvSpPr>
        <p:spPr>
          <a:xfrm>
            <a:off x="1102995" y="674369"/>
            <a:ext cx="6858000" cy="428923"/>
          </a:xfrm>
          <a:noFill/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Колонтитул"/>
          <p:cNvSpPr>
            <a:spLocks noGrp="1"/>
          </p:cNvSpPr>
          <p:nvPr>
            <p:ph type="ftr" sz="quarter" idx="11"/>
          </p:nvPr>
        </p:nvSpPr>
        <p:spPr>
          <a:xfrm>
            <a:off x="1760220" y="6069331"/>
            <a:ext cx="5623560" cy="62865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algn="ctr">
              <a:defRPr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Lobanova Elena Alexandrovna, English teacher of Secondary school № 15, Ust-Ilimsk, Irkutsk Region</a:t>
            </a:r>
            <a:endParaRPr lang="ru-RU" dirty="0"/>
          </a:p>
        </p:txBody>
      </p:sp>
      <p:sp>
        <p:nvSpPr>
          <p:cNvPr id="11" name="Рамка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00"/>
            </a:avLst>
          </a:prstGeom>
          <a:solidFill>
            <a:srgbClr val="2C5A74">
              <a:alpha val="40000"/>
            </a:srgbClr>
          </a:solidFill>
          <a:ln>
            <a:solidFill>
              <a:srgbClr val="15385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Конкурс"/>
          <p:cNvSpPr>
            <a:spLocks noGrp="1"/>
          </p:cNvSpPr>
          <p:nvPr>
            <p:ph type="body" sz="quarter" idx="12"/>
          </p:nvPr>
        </p:nvSpPr>
        <p:spPr>
          <a:xfrm>
            <a:off x="1102995" y="173226"/>
            <a:ext cx="6920630" cy="285115"/>
          </a:xfrm>
        </p:spPr>
        <p:txBody>
          <a:bodyPr>
            <a:noAutofit/>
          </a:bodyPr>
          <a:lstStyle>
            <a:lvl1pPr algn="ctr">
              <a:defRPr sz="18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991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275572" y="158843"/>
            <a:ext cx="8655485" cy="9559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dirty="0"/>
              <a:t>Pattern</a:t>
            </a:r>
          </a:p>
        </p:txBody>
      </p:sp>
      <p:sp>
        <p:nvSpPr>
          <p:cNvPr id="3" name="Text"/>
          <p:cNvSpPr>
            <a:spLocks noGrp="1"/>
          </p:cNvSpPr>
          <p:nvPr>
            <p:ph type="body" idx="1"/>
          </p:nvPr>
        </p:nvSpPr>
        <p:spPr>
          <a:xfrm>
            <a:off x="275573" y="1198504"/>
            <a:ext cx="8655485" cy="5227348"/>
          </a:xfrm>
          <a:prstGeom prst="rect">
            <a:avLst/>
          </a:prstGeom>
          <a:solidFill>
            <a:schemeClr val="accent1">
              <a:lumMod val="50000"/>
              <a:alpha val="0"/>
            </a:schemeClr>
          </a:solidFill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Номер слайда"/>
          <p:cNvSpPr>
            <a:spLocks noGrp="1"/>
          </p:cNvSpPr>
          <p:nvPr>
            <p:ph type="sldNum" sz="quarter" idx="4"/>
          </p:nvPr>
        </p:nvSpPr>
        <p:spPr>
          <a:xfrm>
            <a:off x="117588" y="6475956"/>
            <a:ext cx="468630" cy="256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BEAB183-2F76-4B6D-8442-1D9B1970C33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Рамка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00"/>
            </a:avLst>
          </a:prstGeom>
          <a:solidFill>
            <a:srgbClr val="2C5A74"/>
          </a:solidFill>
          <a:ln>
            <a:solidFill>
              <a:srgbClr val="15385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08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13" r:id="rId9"/>
    <p:sldLayoutId id="2147483730" r:id="rId10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7200" kern="1200">
          <a:ln>
            <a:solidFill>
              <a:schemeClr val="accent4">
                <a:lumMod val="75000"/>
              </a:schemeClr>
            </a:solidFill>
          </a:ln>
          <a:solidFill>
            <a:schemeClr val="accent4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jpg"/><Relationship Id="rId12" Type="http://schemas.openxmlformats.org/officeDocument/2006/relationships/image" Target="../media/image12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jpg"/><Relationship Id="rId11" Type="http://schemas.openxmlformats.org/officeDocument/2006/relationships/image" Target="../media/image11.gif"/><Relationship Id="rId5" Type="http://schemas.openxmlformats.org/officeDocument/2006/relationships/image" Target="../media/image5.jpg"/><Relationship Id="rId10" Type="http://schemas.openxmlformats.org/officeDocument/2006/relationships/image" Target="../media/image10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.wav"/><Relationship Id="rId11" Type="http://schemas.openxmlformats.org/officeDocument/2006/relationships/image" Target="../media/image58.png"/><Relationship Id="rId5" Type="http://schemas.openxmlformats.org/officeDocument/2006/relationships/audio" Target="../media/audio4.wav"/><Relationship Id="rId15" Type="http://schemas.openxmlformats.org/officeDocument/2006/relationships/image" Target="../media/image49.png"/><Relationship Id="rId10" Type="http://schemas.openxmlformats.org/officeDocument/2006/relationships/image" Target="../media/image57.png"/><Relationship Id="rId4" Type="http://schemas.openxmlformats.org/officeDocument/2006/relationships/audio" Target="../media/audio2.wav"/><Relationship Id="rId9" Type="http://schemas.openxmlformats.org/officeDocument/2006/relationships/image" Target="../media/image56.pn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49.png"/><Relationship Id="rId5" Type="http://schemas.openxmlformats.org/officeDocument/2006/relationships/audio" Target="../media/audio3.wav"/><Relationship Id="rId10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59.png"/><Relationship Id="rId5" Type="http://schemas.openxmlformats.org/officeDocument/2006/relationships/audio" Target="../media/audio3.wav"/><Relationship Id="rId10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openxmlformats.org/officeDocument/2006/relationships/image" Target="../media/image64.png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70.png"/><Relationship Id="rId5" Type="http://schemas.openxmlformats.org/officeDocument/2006/relationships/audio" Target="../media/audio4.wav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audio" Target="../media/audio4.wav"/><Relationship Id="rId10" Type="http://schemas.openxmlformats.org/officeDocument/2006/relationships/image" Target="../media/image65.png"/><Relationship Id="rId4" Type="http://schemas.openxmlformats.org/officeDocument/2006/relationships/audio" Target="../media/audio2.wav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.wav"/><Relationship Id="rId11" Type="http://schemas.openxmlformats.org/officeDocument/2006/relationships/image" Target="../media/image52.png"/><Relationship Id="rId5" Type="http://schemas.openxmlformats.org/officeDocument/2006/relationships/audio" Target="../media/audio4.wav"/><Relationship Id="rId10" Type="http://schemas.openxmlformats.org/officeDocument/2006/relationships/image" Target="../media/image74.png"/><Relationship Id="rId4" Type="http://schemas.openxmlformats.org/officeDocument/2006/relationships/audio" Target="../media/audio2.wav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75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.wav"/><Relationship Id="rId11" Type="http://schemas.openxmlformats.org/officeDocument/2006/relationships/image" Target="../media/image65.png"/><Relationship Id="rId5" Type="http://schemas.openxmlformats.org/officeDocument/2006/relationships/audio" Target="../media/audio4.wav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1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3.jpg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104.jp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74.png"/><Relationship Id="rId5" Type="http://schemas.openxmlformats.org/officeDocument/2006/relationships/audio" Target="../media/audio3.wav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10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52.png"/><Relationship Id="rId5" Type="http://schemas.openxmlformats.org/officeDocument/2006/relationships/audio" Target="../media/audio3.wav"/><Relationship Id="rId10" Type="http://schemas.openxmlformats.org/officeDocument/2006/relationships/image" Target="../media/image65.png"/><Relationship Id="rId4" Type="http://schemas.openxmlformats.org/officeDocument/2006/relationships/audio" Target="../media/audio2.wav"/><Relationship Id="rId9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107.jp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58.png"/><Relationship Id="rId5" Type="http://schemas.openxmlformats.org/officeDocument/2006/relationships/audio" Target="../media/audio3.wav"/><Relationship Id="rId10" Type="http://schemas.openxmlformats.org/officeDocument/2006/relationships/image" Target="../media/image109.png"/><Relationship Id="rId4" Type="http://schemas.openxmlformats.org/officeDocument/2006/relationships/audio" Target="../media/audio2.wav"/><Relationship Id="rId9" Type="http://schemas.openxmlformats.org/officeDocument/2006/relationships/image" Target="../media/image108.png"/><Relationship Id="rId1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slide" Target="slide2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slide" Target="slide26.xml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slide" Target="slide28.xml"/><Relationship Id="rId4" Type="http://schemas.openxmlformats.org/officeDocument/2006/relationships/slide" Target="slide5.xml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farm9.staticflickr.com/8451/7940011480_aec4346d95_z.jpg" TargetMode="External"/><Relationship Id="rId13" Type="http://schemas.openxmlformats.org/officeDocument/2006/relationships/hyperlink" Target="https://68.media.tumblr.com/7ec0eb7fdbad4a131d536cded76095d4/tumblr_o3ra56dPHY1t2ostso1_500.gif" TargetMode="External"/><Relationship Id="rId18" Type="http://schemas.openxmlformats.org/officeDocument/2006/relationships/hyperlink" Target="http://vignette2.wikia.nocookie.net/harrypotter/images/3/38/PR_007_003-e1313269822422.jpg/revision/latest?cb=20140615154246" TargetMode="External"/><Relationship Id="rId3" Type="http://schemas.openxmlformats.org/officeDocument/2006/relationships/hyperlink" Target="https://en.wikipedia.org/wiki/Harry_Potter" TargetMode="External"/><Relationship Id="rId21" Type="http://schemas.openxmlformats.org/officeDocument/2006/relationships/hyperlink" Target="http://s3-ak.buzzfed.com/static/2015-03/28/10/enhanced/webdr11/enhanced-18388-1427551685-1.jpg" TargetMode="External"/><Relationship Id="rId7" Type="http://schemas.openxmlformats.org/officeDocument/2006/relationships/hyperlink" Target="https://my-hit.fm/%D0%BC%D1%83%D0%B7%D1%8B%D0%BA%D0%B0-%D0%B8%D0%B7-%D0%B3%D0%B0%D1%80%D1%80%D0%B8-%D0%BF%D0%BE%D1%82%D1%82%D0%B5%D1%80%D0%B0" TargetMode="External"/><Relationship Id="rId12" Type="http://schemas.openxmlformats.org/officeDocument/2006/relationships/hyperlink" Target="http://www.rentacaringreece.eu/wp-content/uploads/2014/12/wm_magic-cloud.png" TargetMode="External"/><Relationship Id="rId17" Type="http://schemas.openxmlformats.org/officeDocument/2006/relationships/hyperlink" Target="https://i.ytimg.com/vi/YHHLWJA6io8/maxresdefault.jpg" TargetMode="External"/><Relationship Id="rId2" Type="http://schemas.openxmlformats.org/officeDocument/2006/relationships/hyperlink" Target="http://ru.wikipedia.org/wiki/%D0%93%D0%B0%D1%80%D1%80%D0%B8_%D0%9F%D0%BE%D1%82%D1%82%D0%B5%D1%80" TargetMode="External"/><Relationship Id="rId16" Type="http://schemas.openxmlformats.org/officeDocument/2006/relationships/hyperlink" Target="https://media.giphy.com/media/hES3mFdWoatVe/giphy.gif" TargetMode="External"/><Relationship Id="rId20" Type="http://schemas.openxmlformats.org/officeDocument/2006/relationships/hyperlink" Target="http://pm1.narvii.com/5915/e5fdc4978112f754663b0f6403cf9e3d09f0656a_hq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ifa.ru/wp-content/uploads/2008/02/harry_p.zip" TargetMode="External"/><Relationship Id="rId11" Type="http://schemas.openxmlformats.org/officeDocument/2006/relationships/hyperlink" Target="https://s-media-cache-ak0.pinimg.com/originals/a3/39/21/a339214b2ce29022901a03ac5e0ffc72.jpg" TargetMode="External"/><Relationship Id="rId24" Type="http://schemas.openxmlformats.org/officeDocument/2006/relationships/image" Target="../media/image112.png"/><Relationship Id="rId5" Type="http://schemas.openxmlformats.org/officeDocument/2006/relationships/hyperlink" Target="https://wallpaperstock.net/blue-floral-pattern-wallpapers_32590_1920x1200.jpg" TargetMode="External"/><Relationship Id="rId15" Type="http://schemas.openxmlformats.org/officeDocument/2006/relationships/hyperlink" Target="https://68.media.tumblr.com/3d553af784dfe1e96079717be8a91fac/tumblr_oc2qf6ATfc1tcuixko1_500.gif" TargetMode="External"/><Relationship Id="rId23" Type="http://schemas.openxmlformats.org/officeDocument/2006/relationships/hyperlink" Target="https://filed17-3.my.mail.ru/pic?url=http://s013.radikal.ru/i323/1207/dc/16cabd1e118f.png&amp;mw=&amp;mh=&amp;sig=62ad453ae5ee8b8b2587bad3e1caaec5" TargetMode="External"/><Relationship Id="rId10" Type="http://schemas.openxmlformats.org/officeDocument/2006/relationships/hyperlink" Target="http://vladnews.ru/uploads/magazine/2016/03/4029/b2bb7c750bc3eb9cf889494ea2f716eb.jpg" TargetMode="External"/><Relationship Id="rId19" Type="http://schemas.openxmlformats.org/officeDocument/2006/relationships/hyperlink" Target="http://a3bc.esy.es/wp-content/uploads/2017/02/g4.jpg" TargetMode="External"/><Relationship Id="rId4" Type="http://schemas.openxmlformats.org/officeDocument/2006/relationships/hyperlink" Target="https://en.wikipedia.org/wiki/Hogwarts" TargetMode="External"/><Relationship Id="rId9" Type="http://schemas.openxmlformats.org/officeDocument/2006/relationships/hyperlink" Target="http://i61.beon.ru/2/77/817702/54/23932154/4254_5153250.jpeg" TargetMode="External"/><Relationship Id="rId14" Type="http://schemas.openxmlformats.org/officeDocument/2006/relationships/hyperlink" Target="http://68.media.tumblr.com/tumblr_lkl78wbaRX1qfp0dho1_500.gif" TargetMode="External"/><Relationship Id="rId22" Type="http://schemas.openxmlformats.org/officeDocument/2006/relationships/hyperlink" Target="http://i3.imageban.ru/out/2011/05/29/3c876418786b153706e8c56db2180735.jpg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versosypoemas.files.wordpress.com/2010/12/132.png" TargetMode="External"/><Relationship Id="rId13" Type="http://schemas.openxmlformats.org/officeDocument/2006/relationships/hyperlink" Target="https://pbs.twimg.com/media/COTBn21WsAAG7Vn.jpg" TargetMode="External"/><Relationship Id="rId18" Type="http://schemas.openxmlformats.org/officeDocument/2006/relationships/hyperlink" Target="https://s-media-cache-ak0.pinimg.com/736x/cb/fa/ab/cbfaab01ee2d5ae1921d6be17e2ac64b.jpg" TargetMode="External"/><Relationship Id="rId26" Type="http://schemas.openxmlformats.org/officeDocument/2006/relationships/hyperlink" Target="https://az480170.vo.msecnd.net/debd7172-44dc-4681-b074-d940a93cc4e1/img/prd/378c6763-a232-459a-9b26-81cadae045f5/l_hp3-fx-220.png" TargetMode="External"/><Relationship Id="rId3" Type="http://schemas.openxmlformats.org/officeDocument/2006/relationships/hyperlink" Target="http://www.youloveit.ru/uploads/gallery/main/553/youloveit_ru_harry_potter29.jpg" TargetMode="External"/><Relationship Id="rId21" Type="http://schemas.openxmlformats.org/officeDocument/2006/relationships/hyperlink" Target="http://vortex-iitd.com/img/culturalevents/treasurehunt.jpg" TargetMode="External"/><Relationship Id="rId7" Type="http://schemas.openxmlformats.org/officeDocument/2006/relationships/hyperlink" Target="https://az480170.vo.msecnd.net/debd7172-44dc-4681-b074-d940a93cc4e1/img/prd/57cbec7d-1576-491b-aec2-5d63193cc2fd/l_hogw05_evp_hpe3-cutout.png" TargetMode="External"/><Relationship Id="rId12" Type="http://schemas.openxmlformats.org/officeDocument/2006/relationships/hyperlink" Target="http://img-fotki.yandex.ru/get/9162/981986.39/0_86269_b5d1a55e_orig" TargetMode="External"/><Relationship Id="rId17" Type="http://schemas.openxmlformats.org/officeDocument/2006/relationships/hyperlink" Target="https://typeset-beta.imgix.net/rehost/2016/9/13/9913ea99-9e0c-4621-a7cd-98363d23b5ff.jpg" TargetMode="External"/><Relationship Id="rId25" Type="http://schemas.openxmlformats.org/officeDocument/2006/relationships/hyperlink" Target="http://itd2.mycdn.me/image?id=851641419153&amp;t=20&amp;plc=WEB&amp;tkn=*3idQEZOmnzQJeRqI6Rss-W5P744" TargetMode="External"/><Relationship Id="rId2" Type="http://schemas.openxmlformats.org/officeDocument/2006/relationships/hyperlink" Target="https://images5.alphacoders.com/339/339227.jpg" TargetMode="External"/><Relationship Id="rId16" Type="http://schemas.openxmlformats.org/officeDocument/2006/relationships/hyperlink" Target="http://www.funkidslive.com/wp-content/uploads/2015/09/Sorting_Hat.-1024x934.png" TargetMode="External"/><Relationship Id="rId20" Type="http://schemas.openxmlformats.org/officeDocument/2006/relationships/hyperlink" Target="http://images.arenaillustration.com/imgs_tomislav-tomic/arena-illustration_tomislav-tomic_44_harry-potter-hogwarts-map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sc-site-page-resources.s3.amazonaws.com/HogwartsCrest-F854E2E1C9464D879CA04F817327026A.png" TargetMode="External"/><Relationship Id="rId11" Type="http://schemas.openxmlformats.org/officeDocument/2006/relationships/hyperlink" Target="https://annemichael.files.wordpress.com/2013/01/chesspieces3.jpg" TargetMode="External"/><Relationship Id="rId24" Type="http://schemas.openxmlformats.org/officeDocument/2006/relationships/hyperlink" Target="http://ugc.reveliststatic.com/gen/constrain/800/800/80/2016/09/07/00/c3/3h/phujc8i9s02qbwe.jpg" TargetMode="External"/><Relationship Id="rId5" Type="http://schemas.openxmlformats.org/officeDocument/2006/relationships/hyperlink" Target="http://iqraacademy.in/wp-content/uploads/2015/03/png_magic_book_by_moonglowlilly-d5z1pgm.png" TargetMode="External"/><Relationship Id="rId15" Type="http://schemas.openxmlformats.org/officeDocument/2006/relationships/hyperlink" Target="http://pre03.deviantart.net/03b4/th/pre/i/2011/364/c/c/hogwarts_house_word_splash_by_renngeek-d4kq0fk.jpg" TargetMode="External"/><Relationship Id="rId23" Type="http://schemas.openxmlformats.org/officeDocument/2006/relationships/hyperlink" Target="http://img0.liveinternet.ru/images/attach/c/1/48/768/48768101_1253109304_1.jpg" TargetMode="External"/><Relationship Id="rId28" Type="http://schemas.openxmlformats.org/officeDocument/2006/relationships/hyperlink" Target="http://i99.beon.ru/www.homeofthenutty.com/harrypotter/screencaps/albums/HP5_1/HP5-01275.jpg" TargetMode="External"/><Relationship Id="rId10" Type="http://schemas.openxmlformats.org/officeDocument/2006/relationships/hyperlink" Target="http://smitbooks.ru/wp-content/uploads/2017/02/%D1%84%D0%BE%D1%82%D0%BE-%D0%BA%D0%BD%D0%B8%D0%B31.jpg" TargetMode="External"/><Relationship Id="rId19" Type="http://schemas.openxmlformats.org/officeDocument/2006/relationships/hyperlink" Target="https://orlandoinformer.com/wp-content/uploads/2015/11/20140902-_DSC1175.jpg" TargetMode="External"/><Relationship Id="rId4" Type="http://schemas.openxmlformats.org/officeDocument/2006/relationships/hyperlink" Target="https://kibergrad.me/harry-potter-hogwarts" TargetMode="External"/><Relationship Id="rId9" Type="http://schemas.openxmlformats.org/officeDocument/2006/relationships/hyperlink" Target="http://allday1.com/imagedb/61/a/a1fe00aa43e1afc5d9aa6c84e4864.jpg" TargetMode="External"/><Relationship Id="rId14" Type="http://schemas.openxmlformats.org/officeDocument/2006/relationships/hyperlink" Target="http://i.imgur.com/80DkA9H.png" TargetMode="External"/><Relationship Id="rId22" Type="http://schemas.openxmlformats.org/officeDocument/2006/relationships/hyperlink" Target="http://zmijozel.hocz.org/download/wallpaper/hogwarts-08.jpg" TargetMode="External"/><Relationship Id="rId27" Type="http://schemas.openxmlformats.org/officeDocument/2006/relationships/hyperlink" Target="http://img.day.az/2016/06/23/michelle_11.jpg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pbs.twimg.com/media/BsdEx9ACUAE627l.jpg" TargetMode="External"/><Relationship Id="rId13" Type="http://schemas.openxmlformats.org/officeDocument/2006/relationships/hyperlink" Target="http://images.trvl-media.com/media/content/expaus/images/blog-img/8_2013/3099_41_HT_1280x960.jpg" TargetMode="External"/><Relationship Id="rId18" Type="http://schemas.openxmlformats.org/officeDocument/2006/relationships/hyperlink" Target="http://buzz.iloveindia.com/wp-content/uploads/2015/08/harry-potter-10.png" TargetMode="External"/><Relationship Id="rId26" Type="http://schemas.openxmlformats.org/officeDocument/2006/relationships/hyperlink" Target="http://images6.fanpop.com/image/photos/32700000/Albus-Dumbledore-Wallpaper-hogwarts-professors-32796827-1024-768.jpg" TargetMode="External"/><Relationship Id="rId3" Type="http://schemas.openxmlformats.org/officeDocument/2006/relationships/hyperlink" Target="http://farm8.staticflickr.com/7093/7339990500_93ace3405a_b.jpg" TargetMode="External"/><Relationship Id="rId21" Type="http://schemas.openxmlformats.org/officeDocument/2006/relationships/hyperlink" Target="http://images2.wikia.nocookie.net/__cb20110528213425/harrypotter/images/9/99/McGonagall_in_classroom-PS.jpg" TargetMode="External"/><Relationship Id="rId34" Type="http://schemas.openxmlformats.org/officeDocument/2006/relationships/hyperlink" Target="http://snitsya-son.ru/wp-content/uploads/2016/11/ubit-krysu-vo-sne-6.jpg" TargetMode="External"/><Relationship Id="rId7" Type="http://schemas.openxmlformats.org/officeDocument/2006/relationships/hyperlink" Target="http://potterland.ru/uploads/posts/2009-10/1254493801_prisioneiro-de-azkaban-artesconceituais_28.jpg" TargetMode="External"/><Relationship Id="rId12" Type="http://schemas.openxmlformats.org/officeDocument/2006/relationships/hyperlink" Target="https://rustoria.ru/images/content/w1000/48/482acad0138a2a1bbf8c7bbcf66789ad?r=15006451741096684592" TargetMode="External"/><Relationship Id="rId17" Type="http://schemas.openxmlformats.org/officeDocument/2006/relationships/hyperlink" Target="https://bplusmovieblog.files.wordpress.com/2013/04/harry-potter-and-the-chamber-of-secrets-418.png" TargetMode="External"/><Relationship Id="rId25" Type="http://schemas.openxmlformats.org/officeDocument/2006/relationships/hyperlink" Target="http://www.vztahyvpohode.cz/wp-content/uploads/2016/07/1-feather-768x599.png" TargetMode="External"/><Relationship Id="rId33" Type="http://schemas.openxmlformats.org/officeDocument/2006/relationships/hyperlink" Target="http://mykoshka.ru/wp-content/uploads/2017/03/persidskaya-koshka4-650x432.jpg" TargetMode="External"/><Relationship Id="rId2" Type="http://schemas.openxmlformats.org/officeDocument/2006/relationships/hyperlink" Target="http://www.geeksofdoom.com/GoD/img/2010/04/2010-04-02-wwhp_hagridshut.jpg" TargetMode="External"/><Relationship Id="rId16" Type="http://schemas.openxmlformats.org/officeDocument/2006/relationships/hyperlink" Target="https://hogwartspotterheadsindonesia.files.wordpress.com/2016/05/mm_ad_as.png?w=1200" TargetMode="External"/><Relationship Id="rId20" Type="http://schemas.openxmlformats.org/officeDocument/2006/relationships/hyperlink" Target="http://carbon-comic.com/wp-content/uploads/2015/01/Herbology_greenhouse-e1421977614322-1024x561.jpg" TargetMode="External"/><Relationship Id="rId29" Type="http://schemas.openxmlformats.org/officeDocument/2006/relationships/hyperlink" Target="http://data12.i.gallery.ru/albums/gallery/110532-d0929-34546909-m750x740-u0b9f7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agicwand12.webs.com/Quidditch_Pitch.jpg" TargetMode="External"/><Relationship Id="rId11" Type="http://schemas.openxmlformats.org/officeDocument/2006/relationships/hyperlink" Target="https://www.theplace2.ru/archive/harry_potter/img/phs_24.jpg" TargetMode="External"/><Relationship Id="rId24" Type="http://schemas.openxmlformats.org/officeDocument/2006/relationships/hyperlink" Target="http://www.stihi.ru/pics/2015/02/17/745.jpg" TargetMode="External"/><Relationship Id="rId32" Type="http://schemas.openxmlformats.org/officeDocument/2006/relationships/hyperlink" Target="http://1.bp.blogspot.com/-i5BcpJEdgTU/UM9bFLITUPI/AAAAAAAAAPc/WWfMhngszr4/s1600/Dear+Friend.jpg" TargetMode="External"/><Relationship Id="rId5" Type="http://schemas.openxmlformats.org/officeDocument/2006/relationships/hyperlink" Target="https://c2.staticflickr.com/4/3224/5852732270_ed16871531_b.jpg" TargetMode="External"/><Relationship Id="rId15" Type="http://schemas.openxmlformats.org/officeDocument/2006/relationships/hyperlink" Target="https://themoderndayatelier.files.wordpress.com/2010/11/science-lab.jpg" TargetMode="External"/><Relationship Id="rId23" Type="http://schemas.openxmlformats.org/officeDocument/2006/relationships/hyperlink" Target="http://lily.org.uk/images/hp/wingardiumleviosa.jpg" TargetMode="External"/><Relationship Id="rId28" Type="http://schemas.openxmlformats.org/officeDocument/2006/relationships/hyperlink" Target="https://images.moviepilot.com/image/upload/c_fill,h_630,q_auto:best,w_1200/mnk3drr0x3jcpqexrssd.jpg" TargetMode="External"/><Relationship Id="rId10" Type="http://schemas.openxmlformats.org/officeDocument/2006/relationships/hyperlink" Target="http://fanaru.com/harry-potter-and-the-philosophers-stone/image/41437-harry-potter-and-the-sorcerors-stone-harry-potter-and-ron-classroom.jpg" TargetMode="External"/><Relationship Id="rId19" Type="http://schemas.openxmlformats.org/officeDocument/2006/relationships/hyperlink" Target="https://allmovies.uz/uploads/images/2011/08/26/4f04b3d7831a69.76653074.jpg" TargetMode="External"/><Relationship Id="rId31" Type="http://schemas.openxmlformats.org/officeDocument/2006/relationships/hyperlink" Target="http://freeforumsigs.com/ffs_gallery/albums/batch/zz-movie%20renders/2890_render_harry_potter.png" TargetMode="External"/><Relationship Id="rId4" Type="http://schemas.openxmlformats.org/officeDocument/2006/relationships/hyperlink" Target="http://farm9.staticflickr.com/8297/7810911426_1b9decfb57_b.jpg" TargetMode="External"/><Relationship Id="rId9" Type="http://schemas.openxmlformats.org/officeDocument/2006/relationships/hyperlink" Target="http://i45.beon.ru/52/29/2612952/57/103901557/2.jpeg" TargetMode="External"/><Relationship Id="rId14" Type="http://schemas.openxmlformats.org/officeDocument/2006/relationships/hyperlink" Target="http://mikhailmark.ru/material/2016/snape-2.jpg" TargetMode="External"/><Relationship Id="rId22" Type="http://schemas.openxmlformats.org/officeDocument/2006/relationships/hyperlink" Target="http://fanaru.com/harry-potter/image/176812-harry-potter-transfiguration-class.png" TargetMode="External"/><Relationship Id="rId27" Type="http://schemas.openxmlformats.org/officeDocument/2006/relationships/hyperlink" Target="http://img2.timeinc.net/people/i/2015/news/150914/harry-potter-01-800.jpg" TargetMode="External"/><Relationship Id="rId30" Type="http://schemas.openxmlformats.org/officeDocument/2006/relationships/hyperlink" Target="https://s-media-cache-ak0.pinimg.com/736x/fe/6e/eb/fe6eeb3e6e5b76c32f0a7709f72052b5--fandom-school-supplies-harry-potter-school-supplies-diy.jpg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nnimgt-a.akamaihd.net/transform/v1/crop/frm/37hLjTSaqSzzPeeWNnNkKKB/8fb0ca2c-e028-4a26-9056-5bca343e008a.jpg/r0_178_2100_1365_w1200_h678_fmax.jpg" TargetMode="External"/><Relationship Id="rId13" Type="http://schemas.openxmlformats.org/officeDocument/2006/relationships/hyperlink" Target="http://www.zontikgames.com/media/catalog/product/cache/1/image/9df78eab33525d08d6e5fb8d27136e95/z/o/zon1325_040_h.jpg" TargetMode="External"/><Relationship Id="rId18" Type="http://schemas.openxmlformats.org/officeDocument/2006/relationships/hyperlink" Target="http://kingmakerslv.com/wp-content/uploads/2013/08/trumpets2.png" TargetMode="External"/><Relationship Id="rId26" Type="http://schemas.openxmlformats.org/officeDocument/2006/relationships/hyperlink" Target="http://27ioyl2tal02270nju2rmxzj.wpengine.netdna-cdn.com/wp-content/uploads/2014/08/iStock_000001243666_Small.jpg" TargetMode="External"/><Relationship Id="rId3" Type="http://schemas.openxmlformats.org/officeDocument/2006/relationships/hyperlink" Target="http://www.caps.willowsgraphics.com/caps/pssscaps/ps_ss_973.jpg" TargetMode="External"/><Relationship Id="rId21" Type="http://schemas.openxmlformats.org/officeDocument/2006/relationships/hyperlink" Target="http://vignette1.wikia.nocookie.net/harrypotterworldofwitchcraftandwizardry/images/5/57/House_Cup.jpg/revision/latest?cb=20111216115819" TargetMode="External"/><Relationship Id="rId34" Type="http://schemas.openxmlformats.org/officeDocument/2006/relationships/hyperlink" Target="http://3.bp.blogspot.com/_QMZVufwkke8/S63ELgT9YtI/AAAAAAAAADE/ocNvpC16Jqc/s1600/Cover+-+Harry+Potter+and+the+Philosophers+Stone.jpg" TargetMode="External"/><Relationship Id="rId7" Type="http://schemas.openxmlformats.org/officeDocument/2006/relationships/hyperlink" Target="http://saint-petersburg.ru/i2/imgweb/800/13751.jpg" TargetMode="External"/><Relationship Id="rId12" Type="http://schemas.openxmlformats.org/officeDocument/2006/relationships/hyperlink" Target="https://typeset-beta.imgix.net/2016/12/27/87028f43-49ff-490b-8a32-40375dbc301f.jpg?w=1200&amp;h=630&amp;fm=jpg&amp;fit=crop&amp;crop=faces&amp;auto=format&amp;q=70" TargetMode="External"/><Relationship Id="rId17" Type="http://schemas.openxmlformats.org/officeDocument/2006/relationships/hyperlink" Target="http://zvuki-tut.narod.ru/shahmati.htm##" TargetMode="External"/><Relationship Id="rId25" Type="http://schemas.openxmlformats.org/officeDocument/2006/relationships/hyperlink" Target="http://farm6.staticflickr.com/5211/5446196161_d35863439e_b.jpg" TargetMode="External"/><Relationship Id="rId33" Type="http://schemas.openxmlformats.org/officeDocument/2006/relationships/hyperlink" Target="https://www.best4me.in/wp-content/uploads/2017/07/RUBY.jpg" TargetMode="External"/><Relationship Id="rId2" Type="http://schemas.openxmlformats.org/officeDocument/2006/relationships/hyperlink" Target="http://www.hotflick.net/flicks/2001_Harry_Potter_and_the_Sorcerer_s_Stone/big/fhd001HPO_Daniel_Radcliffe_008.jpg" TargetMode="External"/><Relationship Id="rId16" Type="http://schemas.openxmlformats.org/officeDocument/2006/relationships/hyperlink" Target="http://www.chessvideos.tv/chess-game-replayer.php?id=108612" TargetMode="External"/><Relationship Id="rId20" Type="http://schemas.openxmlformats.org/officeDocument/2006/relationships/hyperlink" Target="https://lh5.googleusercontent.com/proxy/z3zUMXu2WgA-8E6uATtYpUJqXX0auauXhR_U3xtgOw6i2NGtjjRnmpQPF1ADG0AZZYLjErGRswrC_kPT_0aVYGLVqkUHED0GNYX4BBIC5A6btUDGjyI1SFZrU0Om0ubEFheb9x7OvcQtmxNckV6cIYI=s0-d" TargetMode="External"/><Relationship Id="rId29" Type="http://schemas.openxmlformats.org/officeDocument/2006/relationships/hyperlink" Target="https://az480170.vo.msecnd.net/debd7172-44dc-4681-b074-d940a93cc4e1/img/prd/9975e7b6-3017-4815-ae2e-bc8fcd09b857/l_fawkes01_caph_hpe4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ibymax.ru/wp-content/uploads/2015/10/Royal-Connaught-Park-21.jpg.pagespeed.ce.qzeC4tW7Gj.jpg" TargetMode="External"/><Relationship Id="rId11" Type="http://schemas.openxmlformats.org/officeDocument/2006/relationships/hyperlink" Target="https://s-media-cache-ak0.pinimg.com/564x/e8/13/68/e813685ee6914b287fa25d5dbe4dc4c8.jpg" TargetMode="External"/><Relationship Id="rId24" Type="http://schemas.openxmlformats.org/officeDocument/2006/relationships/hyperlink" Target="http://real-pictures.ru/img/articles/Feb/09/77c32a482b0df77bd2f32496ba34d25b/2.jpg" TargetMode="External"/><Relationship Id="rId32" Type="http://schemas.openxmlformats.org/officeDocument/2006/relationships/hyperlink" Target="http://www.radugakamnya.ru/upload/resize_cache/iblock/5d4/514_425_1/5d43bbcd3152badd590604c39fdaab90.jpeg" TargetMode="External"/><Relationship Id="rId5" Type="http://schemas.openxmlformats.org/officeDocument/2006/relationships/hyperlink" Target="http://vignette1.wikia.nocookie.net/harrypotter/images/a/a6/Halloween_Feast_Food.png/revision/latest?cb=20131023081838" TargetMode="External"/><Relationship Id="rId15" Type="http://schemas.openxmlformats.org/officeDocument/2006/relationships/hyperlink" Target="http://imadin12.narod.ru/phrasebook/a_game_of_chess.html" TargetMode="External"/><Relationship Id="rId23" Type="http://schemas.openxmlformats.org/officeDocument/2006/relationships/hyperlink" Target="http://vectorpage.com/uploads/2013/11/Transport-Icons-vector.jpg" TargetMode="External"/><Relationship Id="rId28" Type="http://schemas.openxmlformats.org/officeDocument/2006/relationships/hyperlink" Target="http://fc05.deviantart.net/fs71/i/2011/220/d/6/thestral___sombral_by_lunewen-d45vdtx.png" TargetMode="External"/><Relationship Id="rId36" Type="http://schemas.openxmlformats.org/officeDocument/2006/relationships/hyperlink" Target="http://litcult.ru/u/dd/news/10034/image.jpg" TargetMode="External"/><Relationship Id="rId10" Type="http://schemas.openxmlformats.org/officeDocument/2006/relationships/hyperlink" Target="http://aws-cdn-01.shemazing.ie/wp-content/uploads/2015/09/christmas_with_the_trio.png" TargetMode="External"/><Relationship Id="rId19" Type="http://schemas.openxmlformats.org/officeDocument/2006/relationships/hyperlink" Target="https://muzofond.com/search/1%20%D1%84%D0%B0%D0%BD%D1%84%D0%B0%D1%80%D1%8B" TargetMode="External"/><Relationship Id="rId31" Type="http://schemas.openxmlformats.org/officeDocument/2006/relationships/hyperlink" Target="http://www.paparajesh.co.za/wp-content/uploads/2015/07/magic-ring-by-papa-rajesh.jpg" TargetMode="External"/><Relationship Id="rId4" Type="http://schemas.openxmlformats.org/officeDocument/2006/relationships/hyperlink" Target="http://farm9.staticflickr.com/8152/7366058132_5c76a1c84e_b.jpg" TargetMode="External"/><Relationship Id="rId9" Type="http://schemas.openxmlformats.org/officeDocument/2006/relationships/hyperlink" Target="https://timedotcom.files.wordpress.com/2015/01/robbie-coltrane-hagrid.jpg?w=1000" TargetMode="External"/><Relationship Id="rId14" Type="http://schemas.openxmlformats.org/officeDocument/2006/relationships/hyperlink" Target="http://spodarka.ru/img/cms/chess%20rules%202.jpg" TargetMode="External"/><Relationship Id="rId22" Type="http://schemas.openxmlformats.org/officeDocument/2006/relationships/hyperlink" Target="http://4.bp.blogspot.com/_3jOc0Vx-Rec/TLx4fa0lM8I/AAAAAAAAAok/Ws2evJxvpm8/s1600/map_ireland_england.gif" TargetMode="External"/><Relationship Id="rId27" Type="http://schemas.openxmlformats.org/officeDocument/2006/relationships/hyperlink" Target="http://4.bp.blogspot.com/-NbZ8SCe0Jhc/UlcXrio-NTI/AAAAAAAAF9U/x-hp3-vFwvc/s1600/png_yilan_resimleri_forumgazel+(19).png" TargetMode="External"/><Relationship Id="rId30" Type="http://schemas.openxmlformats.org/officeDocument/2006/relationships/hyperlink" Target="http://img0.liveinternet.ru/images/attach/b/3/15/71/15071216_hp_wallpaper_01_1152x864.jpg" TargetMode="External"/><Relationship Id="rId35" Type="http://schemas.openxmlformats.org/officeDocument/2006/relationships/hyperlink" Target="http://moviesintheclassroom.com/wp-content/uploads/2015/10/Harry-Potter-books.jp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22.xml"/><Relationship Id="rId3" Type="http://schemas.openxmlformats.org/officeDocument/2006/relationships/image" Target="../media/image43.jpg"/><Relationship Id="rId7" Type="http://schemas.openxmlformats.org/officeDocument/2006/relationships/slide" Target="slide7.xml"/><Relationship Id="rId12" Type="http://schemas.openxmlformats.org/officeDocument/2006/relationships/slide" Target="slide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2.xml"/><Relationship Id="rId11" Type="http://schemas.openxmlformats.org/officeDocument/2006/relationships/slide" Target="slide16.xml"/><Relationship Id="rId5" Type="http://schemas.openxmlformats.org/officeDocument/2006/relationships/slide" Target="slide21.xml"/><Relationship Id="rId10" Type="http://schemas.openxmlformats.org/officeDocument/2006/relationships/slide" Target="slide23.xml"/><Relationship Id="rId4" Type="http://schemas.openxmlformats.org/officeDocument/2006/relationships/image" Target="../media/image44.png"/><Relationship Id="rId9" Type="http://schemas.openxmlformats.org/officeDocument/2006/relationships/slide" Target="slide25.xml"/><Relationship Id="rId14" Type="http://schemas.openxmlformats.org/officeDocument/2006/relationships/slide" Target="slide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50.png"/><Relationship Id="rId5" Type="http://schemas.openxmlformats.org/officeDocument/2006/relationships/audio" Target="../media/audio3.wav"/><Relationship Id="rId10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53.png"/><Relationship Id="rId5" Type="http://schemas.openxmlformats.org/officeDocument/2006/relationships/audio" Target="../media/audio3.wav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Лес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Лес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1392"/>
          </a:xfrm>
          <a:prstGeom prst="rect">
            <a:avLst/>
          </a:prstGeom>
        </p:spPr>
      </p:pic>
      <p:pic>
        <p:nvPicPr>
          <p:cNvPr id="4" name="Лес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" y="0"/>
            <a:ext cx="9144000" cy="6858000"/>
          </a:xfrm>
          <a:prstGeom prst="rect">
            <a:avLst/>
          </a:prstGeom>
        </p:spPr>
      </p:pic>
      <p:pic>
        <p:nvPicPr>
          <p:cNvPr id="5" name="Магия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0846"/>
            <a:ext cx="9144000" cy="3390476"/>
          </a:xfrm>
          <a:prstGeom prst="rect">
            <a:avLst/>
          </a:prstGeom>
        </p:spPr>
      </p:pic>
      <p:pic>
        <p:nvPicPr>
          <p:cNvPr id="11" name="Магия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4287"/>
            <a:ext cx="9144000" cy="3390476"/>
          </a:xfrm>
          <a:prstGeom prst="rect">
            <a:avLst/>
          </a:prstGeom>
        </p:spPr>
      </p:pic>
      <p:sp>
        <p:nvSpPr>
          <p:cNvPr id="12" name="Text1"/>
          <p:cNvSpPr txBox="1">
            <a:spLocks/>
          </p:cNvSpPr>
          <p:nvPr/>
        </p:nvSpPr>
        <p:spPr>
          <a:xfrm>
            <a:off x="312517" y="3370495"/>
            <a:ext cx="8518967" cy="504268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/>
              <a:t>Глокая куздра штеко будланула бокра и кудрячит бокренка.</a:t>
            </a:r>
          </a:p>
        </p:txBody>
      </p:sp>
      <p:sp>
        <p:nvSpPr>
          <p:cNvPr id="13" name="Text2"/>
          <p:cNvSpPr txBox="1">
            <a:spLocks/>
          </p:cNvSpPr>
          <p:nvPr/>
        </p:nvSpPr>
        <p:spPr>
          <a:xfrm>
            <a:off x="312516" y="2046165"/>
            <a:ext cx="8518967" cy="504268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Части речи, состоящие из отдельных частей (морфем)</a:t>
            </a:r>
          </a:p>
        </p:txBody>
      </p:sp>
      <p:pic>
        <p:nvPicPr>
          <p:cNvPr id="15" name="fir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90" y="851938"/>
            <a:ext cx="4410635" cy="3071246"/>
          </a:xfrm>
          <a:prstGeom prst="rect">
            <a:avLst/>
          </a:prstGeom>
        </p:spPr>
      </p:pic>
      <p:pic>
        <p:nvPicPr>
          <p:cNvPr id="14" name="water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2" y="3921368"/>
            <a:ext cx="4405745" cy="2878512"/>
          </a:xfrm>
          <a:prstGeom prst="rect">
            <a:avLst/>
          </a:prstGeom>
        </p:spPr>
      </p:pic>
      <p:pic>
        <p:nvPicPr>
          <p:cNvPr id="27" name="win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45" y="844003"/>
            <a:ext cx="4738255" cy="3066622"/>
          </a:xfrm>
          <a:prstGeom prst="rect">
            <a:avLst/>
          </a:prstGeom>
        </p:spPr>
      </p:pic>
      <p:pic>
        <p:nvPicPr>
          <p:cNvPr id="26" name="soil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629" y="3946486"/>
            <a:ext cx="4738255" cy="2878512"/>
          </a:xfrm>
          <a:prstGeom prst="rect">
            <a:avLst/>
          </a:prstGeom>
        </p:spPr>
      </p:pic>
      <p:sp>
        <p:nvSpPr>
          <p:cNvPr id="18" name="Огонь"/>
          <p:cNvSpPr txBox="1">
            <a:spLocks/>
          </p:cNvSpPr>
          <p:nvPr/>
        </p:nvSpPr>
        <p:spPr>
          <a:xfrm>
            <a:off x="1637152" y="1159359"/>
            <a:ext cx="2659405" cy="504268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Fire</a:t>
            </a:r>
            <a:r>
              <a:rPr lang="ru-RU" dirty="0"/>
              <a:t> Словосложение</a:t>
            </a:r>
          </a:p>
        </p:txBody>
      </p:sp>
      <p:sp>
        <p:nvSpPr>
          <p:cNvPr id="19" name="Вода"/>
          <p:cNvSpPr txBox="1">
            <a:spLocks/>
          </p:cNvSpPr>
          <p:nvPr/>
        </p:nvSpPr>
        <p:spPr>
          <a:xfrm>
            <a:off x="2234194" y="5487827"/>
            <a:ext cx="1953456" cy="504268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Water</a:t>
            </a:r>
            <a:endParaRPr lang="ru-RU" dirty="0"/>
          </a:p>
          <a:p>
            <a:pPr algn="ctr"/>
            <a:r>
              <a:rPr lang="ru-RU" dirty="0"/>
              <a:t>Конверсия</a:t>
            </a:r>
          </a:p>
        </p:txBody>
      </p:sp>
      <p:sp>
        <p:nvSpPr>
          <p:cNvPr id="20" name="Ветер"/>
          <p:cNvSpPr txBox="1">
            <a:spLocks/>
          </p:cNvSpPr>
          <p:nvPr/>
        </p:nvSpPr>
        <p:spPr>
          <a:xfrm>
            <a:off x="4437067" y="3099379"/>
            <a:ext cx="4733165" cy="504268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Air</a:t>
            </a:r>
            <a:r>
              <a:rPr lang="ru-RU" dirty="0"/>
              <a:t>    Префиксы и суффиксы</a:t>
            </a:r>
          </a:p>
        </p:txBody>
      </p:sp>
      <p:sp>
        <p:nvSpPr>
          <p:cNvPr id="21" name="Земля"/>
          <p:cNvSpPr txBox="1">
            <a:spLocks/>
          </p:cNvSpPr>
          <p:nvPr/>
        </p:nvSpPr>
        <p:spPr>
          <a:xfrm>
            <a:off x="5301675" y="6034825"/>
            <a:ext cx="3868557" cy="504268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Earth</a:t>
            </a:r>
            <a:r>
              <a:rPr lang="ru-RU" dirty="0"/>
              <a:t>        Сокращения</a:t>
            </a:r>
          </a:p>
        </p:txBody>
      </p:sp>
      <p:sp>
        <p:nvSpPr>
          <p:cNvPr id="22" name="Text3"/>
          <p:cNvSpPr txBox="1">
            <a:spLocks/>
          </p:cNvSpPr>
          <p:nvPr/>
        </p:nvSpPr>
        <p:spPr>
          <a:xfrm>
            <a:off x="78030" y="176712"/>
            <a:ext cx="9057939" cy="448533"/>
          </a:xfrm>
          <a:prstGeom prst="rect">
            <a:avLst/>
          </a:prstGeom>
          <a:solidFill>
            <a:srgbClr val="2C5A74">
              <a:alpha val="40000"/>
            </a:srgbClr>
          </a:solidFill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Английское словообразование</a:t>
            </a:r>
          </a:p>
        </p:txBody>
      </p:sp>
      <p:pic>
        <p:nvPicPr>
          <p:cNvPr id="23" name="music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66304" y="678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61956"/>
      </p:ext>
    </p:extLst>
  </p:cSld>
  <p:clrMapOvr>
    <a:masterClrMapping/>
  </p:clrMapOvr>
  <p:transition spd="slow" advClick="0" advTm="6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5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 -0.25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500"/>
                            </p:stCondLst>
                            <p:childTnLst>
                              <p:par>
                                <p:cTn id="37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3.33333E-6 L 0.0092 -0.75903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-3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7.40741E-7 L 0.0092 -0.75903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-3796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500"/>
                            </p:stCondLst>
                            <p:childTnLst>
                              <p:par>
                                <p:cTn id="48" presetID="64" presetClass="path" presetSubtype="0" accel="50000" decel="50000" fill="hold" grpId="1" nodeType="after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0 4.81481E-6 L 0.0092 -0.75903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-3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4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6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/>
      <p:bldP spid="12" grpId="1"/>
      <p:bldP spid="13" grpId="0"/>
      <p:bldP spid="13" grpId="1"/>
      <p:bldP spid="18" grpId="2"/>
      <p:bldP spid="19" grpId="2"/>
      <p:bldP spid="20" grpId="0"/>
      <p:bldP spid="21" grpId="0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10</a:t>
            </a:fld>
            <a:endParaRPr lang="ru-RU"/>
          </a:p>
        </p:txBody>
      </p:sp>
      <p:sp>
        <p:nvSpPr>
          <p:cNvPr id="3" name="Text"/>
          <p:cNvSpPr txBox="1">
            <a:spLocks/>
          </p:cNvSpPr>
          <p:nvPr/>
        </p:nvSpPr>
        <p:spPr>
          <a:xfrm>
            <a:off x="-1" y="0"/>
            <a:ext cx="3087445" cy="1430387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 dirty="0">
                <a:solidFill>
                  <a:srgbClr val="153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3200" dirty="0" err="1">
                <a:solidFill>
                  <a:srgbClr val="153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</a:t>
            </a:r>
            <a:r>
              <a:rPr lang="en-US" sz="3200" dirty="0">
                <a:solidFill>
                  <a:srgbClr val="153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- ism</a:t>
            </a:r>
          </a:p>
          <a:p>
            <a:r>
              <a:rPr lang="en-US" sz="3200" dirty="0">
                <a:solidFill>
                  <a:schemeClr val="tx1"/>
                </a:solidFill>
              </a:rPr>
              <a:t>Ecologist </a:t>
            </a:r>
            <a:endParaRPr lang="ru-RU" sz="3200" dirty="0">
              <a:solidFill>
                <a:schemeClr val="tx1"/>
              </a:solidFill>
            </a:endParaRPr>
          </a:p>
          <a:p>
            <a:r>
              <a:rPr lang="en-US" sz="3200" dirty="0">
                <a:solidFill>
                  <a:schemeClr val="tx1"/>
                </a:solidFill>
              </a:rPr>
              <a:t>Biologist</a:t>
            </a:r>
          </a:p>
          <a:p>
            <a:r>
              <a:rPr lang="en-US" sz="3200" dirty="0">
                <a:solidFill>
                  <a:schemeClr val="tx1"/>
                </a:solidFill>
              </a:rPr>
              <a:t>Communist</a:t>
            </a:r>
          </a:p>
          <a:p>
            <a:r>
              <a:rPr lang="en-US" sz="3200" dirty="0">
                <a:solidFill>
                  <a:schemeClr val="tx1"/>
                </a:solidFill>
              </a:rPr>
              <a:t>Journalist</a:t>
            </a:r>
          </a:p>
          <a:p>
            <a:r>
              <a:rPr lang="en-US" sz="3200" dirty="0">
                <a:solidFill>
                  <a:schemeClr val="tx1"/>
                </a:solidFill>
              </a:rPr>
              <a:t>Artist</a:t>
            </a:r>
            <a:r>
              <a:rPr lang="en-US" sz="3200" dirty="0">
                <a:solidFill>
                  <a:srgbClr val="153851"/>
                </a:solidFill>
              </a:rPr>
              <a:t>  </a:t>
            </a:r>
            <a:r>
              <a:rPr lang="en-US" dirty="0">
                <a:solidFill>
                  <a:srgbClr val="153851"/>
                </a:solidFill>
              </a:rPr>
              <a:t> </a:t>
            </a:r>
            <a:endParaRPr lang="ru-RU" dirty="0">
              <a:solidFill>
                <a:srgbClr val="15385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454" y="4781862"/>
            <a:ext cx="18493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Optimism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Vandalism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realism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66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"/>
          <p:cNvSpPr>
            <a:spLocks noGrp="1"/>
          </p:cNvSpPr>
          <p:nvPr>
            <p:ph type="title"/>
          </p:nvPr>
        </p:nvSpPr>
        <p:spPr>
          <a:xfrm>
            <a:off x="5092448" y="158843"/>
            <a:ext cx="3838609" cy="955973"/>
          </a:xfrm>
        </p:spPr>
        <p:txBody>
          <a:bodyPr/>
          <a:lstStyle/>
          <a:p>
            <a:r>
              <a:rPr lang="en-US" sz="4000" b="1" dirty="0"/>
              <a:t>-</a:t>
            </a:r>
            <a:r>
              <a:rPr lang="en-US" sz="4000" b="1" dirty="0" err="1"/>
              <a:t>ist</a:t>
            </a:r>
            <a:endParaRPr lang="ru-RU" sz="4000" b="1" dirty="0"/>
          </a:p>
        </p:txBody>
      </p:sp>
      <p:sp>
        <p:nvSpPr>
          <p:cNvPr id="2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11</a:t>
            </a:fld>
            <a:endParaRPr lang="ru-RU"/>
          </a:p>
        </p:txBody>
      </p:sp>
      <p:grpSp>
        <p:nvGrpSpPr>
          <p:cNvPr id="13" name="Группа Q"/>
          <p:cNvGrpSpPr/>
          <p:nvPr/>
        </p:nvGrpSpPr>
        <p:grpSpPr>
          <a:xfrm>
            <a:off x="142513" y="425886"/>
            <a:ext cx="5031370" cy="2693095"/>
            <a:chOff x="142513" y="425886"/>
            <a:chExt cx="5031370" cy="269309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Лента"/>
            <p:cNvSpPr/>
            <p:nvPr/>
          </p:nvSpPr>
          <p:spPr>
            <a:xfrm>
              <a:off x="142513" y="425886"/>
              <a:ext cx="5031370" cy="2693095"/>
            </a:xfrm>
            <a:prstGeom prst="ribbon2">
              <a:avLst>
                <a:gd name="adj1" fmla="val 9299"/>
                <a:gd name="adj2" fmla="val 70705"/>
              </a:avLst>
            </a:prstGeom>
            <a:solidFill>
              <a:srgbClr val="153851">
                <a:alpha val="70000"/>
              </a:srgbClr>
            </a:solidFill>
            <a:ln w="19050" cmpd="sng">
              <a:solidFill>
                <a:srgbClr val="2C5A74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9" name="Скрижаль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304" y="490384"/>
              <a:ext cx="1904762" cy="292063"/>
            </a:xfrm>
            <a:prstGeom prst="rect">
              <a:avLst/>
            </a:prstGeom>
          </p:spPr>
        </p:pic>
        <p:sp>
          <p:nvSpPr>
            <p:cNvPr id="10" name="Q1"/>
            <p:cNvSpPr txBox="1">
              <a:spLocks/>
            </p:cNvSpPr>
            <p:nvPr/>
          </p:nvSpPr>
          <p:spPr>
            <a:xfrm>
              <a:off x="938802" y="531880"/>
              <a:ext cx="3461657" cy="1985495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  <a:p>
              <a:pPr algn="ctr"/>
              <a:r>
                <a:rPr lang="en-US" sz="3200" dirty="0"/>
                <a:t>Social</a:t>
              </a:r>
            </a:p>
            <a:p>
              <a:pPr algn="ctr"/>
              <a:r>
                <a:rPr lang="en-US" sz="3200" dirty="0"/>
                <a:t>Piano</a:t>
              </a:r>
            </a:p>
            <a:p>
              <a:pPr algn="ctr"/>
              <a:r>
                <a:rPr lang="en-US" sz="3200" dirty="0"/>
                <a:t>guitar</a:t>
              </a:r>
            </a:p>
            <a:p>
              <a:pPr algn="ctr"/>
              <a:endParaRPr lang="en-US" dirty="0"/>
            </a:p>
          </p:txBody>
        </p:sp>
      </p:grpSp>
      <p:sp>
        <p:nvSpPr>
          <p:cNvPr id="11" name="A11"/>
          <p:cNvSpPr/>
          <p:nvPr/>
        </p:nvSpPr>
        <p:spPr>
          <a:xfrm>
            <a:off x="5092448" y="1175307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A. socialist </a:t>
            </a:r>
            <a:endParaRPr lang="ru-RU" sz="2800" b="1" dirty="0"/>
          </a:p>
        </p:txBody>
      </p:sp>
      <p:sp>
        <p:nvSpPr>
          <p:cNvPr id="14" name="B11"/>
          <p:cNvSpPr/>
          <p:nvPr/>
        </p:nvSpPr>
        <p:spPr>
          <a:xfrm>
            <a:off x="5092448" y="2278870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B. pianist </a:t>
            </a:r>
            <a:endParaRPr lang="ru-RU" sz="2800" b="1" dirty="0"/>
          </a:p>
        </p:txBody>
      </p:sp>
      <p:sp>
        <p:nvSpPr>
          <p:cNvPr id="15" name="C11"/>
          <p:cNvSpPr/>
          <p:nvPr/>
        </p:nvSpPr>
        <p:spPr>
          <a:xfrm>
            <a:off x="5092448" y="3382433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C. guitarist </a:t>
            </a:r>
            <a:endParaRPr lang="ru-RU" sz="2800" b="1" dirty="0"/>
          </a:p>
        </p:txBody>
      </p:sp>
      <p:pic>
        <p:nvPicPr>
          <p:cNvPr id="12" name="Ri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883" y="5089058"/>
            <a:ext cx="811042" cy="881568"/>
          </a:xfrm>
          <a:prstGeom prst="rect">
            <a:avLst/>
          </a:prstGeom>
        </p:spPr>
      </p:pic>
      <p:pic>
        <p:nvPicPr>
          <p:cNvPr id="17" name="Bracelet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2218" y="5112222"/>
            <a:ext cx="1555080" cy="8584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Mineral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592" y="4426757"/>
            <a:ext cx="1087887" cy="1801139"/>
          </a:xfrm>
          <a:prstGeom prst="rect">
            <a:avLst/>
          </a:prstGeom>
        </p:spPr>
      </p:pic>
      <p:sp>
        <p:nvSpPr>
          <p:cNvPr id="48" name="Check"/>
          <p:cNvSpPr txBox="1">
            <a:spLocks/>
          </p:cNvSpPr>
          <p:nvPr/>
        </p:nvSpPr>
        <p:spPr>
          <a:xfrm>
            <a:off x="1408009" y="6137744"/>
            <a:ext cx="2742790" cy="43155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С</a:t>
            </a:r>
            <a:r>
              <a:rPr lang="en-US" dirty="0"/>
              <a:t>heck to the king!</a:t>
            </a:r>
          </a:p>
        </p:txBody>
      </p:sp>
      <p:pic>
        <p:nvPicPr>
          <p:cNvPr id="22" name="Ладья ч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4053" y="3271489"/>
            <a:ext cx="440802" cy="1105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Слон б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070" y="4031969"/>
            <a:ext cx="496488" cy="13014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Пешка б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257" y="3183479"/>
            <a:ext cx="496672" cy="14320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Слон ч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731" y="3282274"/>
            <a:ext cx="477546" cy="13113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Слон б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070" y="4031969"/>
            <a:ext cx="496488" cy="13014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Ладья б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631" y="4506781"/>
            <a:ext cx="402471" cy="1105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7" name="Moving1"/>
          <p:cNvSpPr txBox="1">
            <a:spLocks/>
          </p:cNvSpPr>
          <p:nvPr/>
        </p:nvSpPr>
        <p:spPr>
          <a:xfrm>
            <a:off x="1408009" y="6153246"/>
            <a:ext cx="2742790" cy="43155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Pawn – e5 d6</a:t>
            </a:r>
          </a:p>
        </p:txBody>
      </p:sp>
      <p:sp>
        <p:nvSpPr>
          <p:cNvPr id="47" name="Moving2"/>
          <p:cNvSpPr txBox="1">
            <a:spLocks/>
          </p:cNvSpPr>
          <p:nvPr/>
        </p:nvSpPr>
        <p:spPr>
          <a:xfrm>
            <a:off x="1408004" y="6153241"/>
            <a:ext cx="2742790" cy="43155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Bishop – f5 e6</a:t>
            </a:r>
          </a:p>
        </p:txBody>
      </p:sp>
    </p:spTree>
    <p:extLst>
      <p:ext uri="{BB962C8B-B14F-4D97-AF65-F5344CB8AC3E}">
        <p14:creationId xmlns:p14="http://schemas.microsoft.com/office/powerpoint/2010/main" val="330576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0.00092 L 0.03959 -0.031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-16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2222E-6 L -0.04149 -0.02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" y="-134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53" presetClass="entr" presetSubtype="16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53" presetClass="entr" presetSubtype="16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0"/>
                            </p:stCondLst>
                            <p:childTnLst>
                              <p:par>
                                <p:cTn id="51" presetID="53" presetClass="entr" presetSubtype="16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-1.85185E-6 L -0.12518 -0.2835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67" y="-1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48" grpId="0"/>
      <p:bldP spid="27" grpId="0"/>
      <p:bldP spid="27" grpId="1"/>
      <p:bldP spid="47" grpId="0"/>
      <p:bldP spid="4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12</a:t>
            </a:fld>
            <a:endParaRPr lang="ru-RU"/>
          </a:p>
        </p:txBody>
      </p:sp>
      <p:sp>
        <p:nvSpPr>
          <p:cNvPr id="3" name="Text"/>
          <p:cNvSpPr txBox="1">
            <a:spLocks/>
          </p:cNvSpPr>
          <p:nvPr/>
        </p:nvSpPr>
        <p:spPr>
          <a:xfrm>
            <a:off x="117588" y="3299482"/>
            <a:ext cx="6538045" cy="771602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  <a:p>
            <a:pPr algn="ctr"/>
            <a:endParaRPr lang="en-US" dirty="0"/>
          </a:p>
          <a:p>
            <a:r>
              <a:rPr lang="en-US" dirty="0"/>
              <a:t>-ness </a:t>
            </a:r>
          </a:p>
          <a:p>
            <a:pPr algn="ctr"/>
            <a:r>
              <a:rPr lang="ru-RU" dirty="0"/>
              <a:t>Прилагательное - существительное</a:t>
            </a:r>
            <a:endParaRPr lang="en-US" dirty="0"/>
          </a:p>
          <a:p>
            <a:r>
              <a:rPr lang="en-US" dirty="0"/>
              <a:t>Happy – </a:t>
            </a:r>
            <a:r>
              <a:rPr lang="ru-RU" dirty="0"/>
              <a:t>счастливый; </a:t>
            </a:r>
            <a:r>
              <a:rPr lang="en-US" dirty="0"/>
              <a:t>happiness</a:t>
            </a:r>
            <a:r>
              <a:rPr lang="ru-RU" dirty="0"/>
              <a:t> - счастье</a:t>
            </a:r>
            <a:endParaRPr lang="en-US" dirty="0"/>
          </a:p>
          <a:p>
            <a:r>
              <a:rPr lang="en-US" dirty="0"/>
              <a:t>Dark – </a:t>
            </a:r>
            <a:r>
              <a:rPr lang="ru-RU" dirty="0"/>
              <a:t>темный</a:t>
            </a:r>
            <a:r>
              <a:rPr lang="en-US" dirty="0"/>
              <a:t>; </a:t>
            </a:r>
            <a:r>
              <a:rPr lang="ru-RU" dirty="0"/>
              <a:t> </a:t>
            </a:r>
            <a:r>
              <a:rPr lang="en-US" dirty="0"/>
              <a:t>darkness</a:t>
            </a:r>
            <a:endParaRPr lang="ru-RU" dirty="0"/>
          </a:p>
          <a:p>
            <a:r>
              <a:rPr lang="en-US" dirty="0"/>
              <a:t>Ill – </a:t>
            </a:r>
            <a:r>
              <a:rPr lang="ru-RU" dirty="0"/>
              <a:t>больной</a:t>
            </a:r>
            <a:r>
              <a:rPr lang="en-US" dirty="0"/>
              <a:t>; illness</a:t>
            </a:r>
            <a:endParaRPr lang="ru-RU" dirty="0"/>
          </a:p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5355360-CE6E-32F2-AC9A-AC30F03205E1}"/>
              </a:ext>
            </a:extLst>
          </p:cNvPr>
          <p:cNvSpPr txBox="1"/>
          <p:nvPr/>
        </p:nvSpPr>
        <p:spPr>
          <a:xfrm>
            <a:off x="233953" y="125730"/>
            <a:ext cx="895790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Прилагательное – глагол</a:t>
            </a:r>
            <a:endParaRPr lang="en-US" sz="3200" b="1" dirty="0"/>
          </a:p>
          <a:p>
            <a:r>
              <a:rPr lang="en-US" sz="3200" b="1" dirty="0"/>
              <a:t>- </a:t>
            </a:r>
            <a:r>
              <a:rPr lang="en-US" sz="3200" b="1" dirty="0" err="1"/>
              <a:t>en</a:t>
            </a:r>
            <a:endParaRPr lang="en-US" sz="3200" b="1" dirty="0"/>
          </a:p>
          <a:p>
            <a:r>
              <a:rPr lang="en-US" sz="3200" b="1" dirty="0"/>
              <a:t>Short – </a:t>
            </a:r>
            <a:r>
              <a:rPr lang="ru-RU" sz="3200" b="1" dirty="0"/>
              <a:t>Короткий</a:t>
            </a:r>
            <a:r>
              <a:rPr lang="en-US" sz="3200" b="1" dirty="0"/>
              <a:t>;</a:t>
            </a:r>
            <a:r>
              <a:rPr lang="ru-RU" sz="3200" b="1" dirty="0"/>
              <a:t> </a:t>
            </a:r>
            <a:r>
              <a:rPr lang="en-US" sz="3200" b="1" dirty="0"/>
              <a:t>Shorten</a:t>
            </a:r>
            <a:r>
              <a:rPr lang="ru-RU" sz="3200" b="1" dirty="0"/>
              <a:t> – сокращать, укорачивать</a:t>
            </a:r>
            <a:endParaRPr lang="en-US" sz="3200" b="1" dirty="0"/>
          </a:p>
          <a:p>
            <a:r>
              <a:rPr lang="en-US" sz="3200" b="1" dirty="0"/>
              <a:t>Wide – </a:t>
            </a:r>
            <a:r>
              <a:rPr lang="ru-RU" sz="3200" b="1" dirty="0"/>
              <a:t>широкий; </a:t>
            </a:r>
            <a:r>
              <a:rPr lang="en-US" sz="3200" b="1" dirty="0"/>
              <a:t>Widen</a:t>
            </a:r>
          </a:p>
          <a:p>
            <a:r>
              <a:rPr lang="en-US" sz="3200" b="1" dirty="0"/>
              <a:t>Deepen</a:t>
            </a:r>
          </a:p>
          <a:p>
            <a:r>
              <a:rPr lang="en-US" sz="3200" b="1" dirty="0"/>
              <a:t>Soften</a:t>
            </a:r>
          </a:p>
          <a:p>
            <a:r>
              <a:rPr lang="en-US" sz="3200" b="1" dirty="0"/>
              <a:t>darken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9341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13</a:t>
            </a:fld>
            <a:endParaRPr lang="ru-RU"/>
          </a:p>
        </p:txBody>
      </p:sp>
      <p:sp>
        <p:nvSpPr>
          <p:cNvPr id="3" name="Text"/>
          <p:cNvSpPr txBox="1">
            <a:spLocks/>
          </p:cNvSpPr>
          <p:nvPr/>
        </p:nvSpPr>
        <p:spPr>
          <a:xfrm>
            <a:off x="3741250" y="-759622"/>
            <a:ext cx="5251365" cy="771602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algn="ctr"/>
            <a:endParaRPr lang="ru-RU" dirty="0"/>
          </a:p>
          <a:p>
            <a:pPr algn="r"/>
            <a:r>
              <a:rPr lang="ru-RU" sz="3200" dirty="0"/>
              <a:t>Суффикс – </a:t>
            </a:r>
            <a:r>
              <a:rPr lang="en-US" sz="3200" dirty="0" err="1"/>
              <a:t>tion</a:t>
            </a:r>
            <a:endParaRPr lang="en-US" sz="3200" dirty="0"/>
          </a:p>
          <a:p>
            <a:pPr algn="r"/>
            <a:r>
              <a:rPr lang="en-US" sz="3200" dirty="0"/>
              <a:t>Communication</a:t>
            </a:r>
            <a:r>
              <a:rPr lang="ru-RU" sz="3200" dirty="0"/>
              <a:t>, </a:t>
            </a:r>
            <a:r>
              <a:rPr lang="en-US" sz="3200" dirty="0"/>
              <a:t>Examination</a:t>
            </a:r>
            <a:r>
              <a:rPr lang="ru-RU" sz="3200" dirty="0"/>
              <a:t>, </a:t>
            </a:r>
            <a:r>
              <a:rPr lang="en-US" sz="3200" dirty="0"/>
              <a:t>Information</a:t>
            </a:r>
            <a:r>
              <a:rPr lang="ru-RU" sz="3200" dirty="0"/>
              <a:t>, </a:t>
            </a:r>
            <a:r>
              <a:rPr lang="en-US" sz="3200" dirty="0"/>
              <a:t>Creation</a:t>
            </a:r>
            <a:endParaRPr lang="ru-RU" sz="3200" dirty="0"/>
          </a:p>
          <a:p>
            <a:pPr algn="r"/>
            <a:endParaRPr lang="ru-RU" sz="3200" dirty="0"/>
          </a:p>
          <a:p>
            <a:pPr algn="r"/>
            <a:endParaRPr lang="ru-RU" sz="3200" dirty="0"/>
          </a:p>
          <a:p>
            <a:pPr algn="r"/>
            <a:r>
              <a:rPr lang="en-US" sz="3200" dirty="0">
                <a:solidFill>
                  <a:schemeClr val="bg1"/>
                </a:solidFill>
              </a:rPr>
              <a:t>- less</a:t>
            </a:r>
          </a:p>
          <a:p>
            <a:r>
              <a:rPr lang="en-US" sz="3200" dirty="0">
                <a:solidFill>
                  <a:schemeClr val="bg1"/>
                </a:solidFill>
              </a:rPr>
              <a:t>Home </a:t>
            </a:r>
            <a:r>
              <a:rPr lang="ru-RU" sz="3200" dirty="0">
                <a:solidFill>
                  <a:schemeClr val="bg1"/>
                </a:solidFill>
              </a:rPr>
              <a:t>– дом; </a:t>
            </a:r>
            <a:r>
              <a:rPr lang="en-US" sz="3200" dirty="0">
                <a:solidFill>
                  <a:schemeClr val="bg1"/>
                </a:solidFill>
              </a:rPr>
              <a:t>homeless</a:t>
            </a:r>
            <a:r>
              <a:rPr lang="ru-RU" sz="3200" dirty="0">
                <a:solidFill>
                  <a:schemeClr val="bg1"/>
                </a:solidFill>
              </a:rPr>
              <a:t> - бездомный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Brain </a:t>
            </a:r>
            <a:r>
              <a:rPr lang="ru-RU" sz="3200" dirty="0">
                <a:solidFill>
                  <a:schemeClr val="bg1"/>
                </a:solidFill>
              </a:rPr>
              <a:t>– мозг;  </a:t>
            </a:r>
            <a:r>
              <a:rPr lang="en-US" sz="3200" dirty="0">
                <a:solidFill>
                  <a:schemeClr val="bg1"/>
                </a:solidFill>
              </a:rPr>
              <a:t>brainless</a:t>
            </a:r>
          </a:p>
          <a:p>
            <a:r>
              <a:rPr lang="en-US" sz="3200" dirty="0">
                <a:solidFill>
                  <a:schemeClr val="bg1"/>
                </a:solidFill>
              </a:rPr>
              <a:t>Heart – </a:t>
            </a:r>
            <a:r>
              <a:rPr lang="ru-RU" sz="3200" dirty="0">
                <a:solidFill>
                  <a:schemeClr val="bg1"/>
                </a:solidFill>
              </a:rPr>
              <a:t>сердце; </a:t>
            </a:r>
            <a:r>
              <a:rPr lang="en-US" sz="3200" dirty="0">
                <a:solidFill>
                  <a:schemeClr val="bg1"/>
                </a:solidFill>
              </a:rPr>
              <a:t>heartless</a:t>
            </a:r>
          </a:p>
          <a:p>
            <a:r>
              <a:rPr lang="en-US" sz="3200" dirty="0" err="1">
                <a:solidFill>
                  <a:schemeClr val="bg1"/>
                </a:solidFill>
              </a:rPr>
              <a:t>Colour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- цвет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err="1">
                <a:solidFill>
                  <a:schemeClr val="bg1"/>
                </a:solidFill>
              </a:rPr>
              <a:t>colourless</a:t>
            </a:r>
            <a:r>
              <a:rPr lang="en-US" sz="3200" dirty="0"/>
              <a:t> </a:t>
            </a:r>
          </a:p>
          <a:p>
            <a:pPr algn="ctr"/>
            <a:endParaRPr lang="ru-RU" dirty="0"/>
          </a:p>
        </p:txBody>
      </p:sp>
      <p:grpSp>
        <p:nvGrpSpPr>
          <p:cNvPr id="7" name="Группа1"/>
          <p:cNvGrpSpPr/>
          <p:nvPr/>
        </p:nvGrpSpPr>
        <p:grpSpPr>
          <a:xfrm>
            <a:off x="0" y="11980"/>
            <a:ext cx="9144000" cy="6858000"/>
            <a:chOff x="21038" y="0"/>
            <a:chExt cx="9144000" cy="6858000"/>
          </a:xfrm>
        </p:grpSpPr>
        <p:pic>
          <p:nvPicPr>
            <p:cNvPr id="5" name="Unicor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38" y="0"/>
              <a:ext cx="9144000" cy="6858000"/>
            </a:xfrm>
            <a:prstGeom prst="rect">
              <a:avLst/>
            </a:prstGeom>
          </p:spPr>
        </p:pic>
        <p:sp>
          <p:nvSpPr>
            <p:cNvPr id="6" name="Text"/>
            <p:cNvSpPr txBox="1">
              <a:spLocks/>
            </p:cNvSpPr>
            <p:nvPr/>
          </p:nvSpPr>
          <p:spPr>
            <a:xfrm>
              <a:off x="3531476" y="2344561"/>
              <a:ext cx="5226093" cy="771602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Unicorns</a:t>
              </a:r>
            </a:p>
            <a:p>
              <a:pPr algn="ctr"/>
              <a:endParaRPr lang="en-US" dirty="0"/>
            </a:p>
            <a:p>
              <a:pPr algn="ctr"/>
              <a:r>
                <a:rPr lang="ru-RU" dirty="0"/>
                <a:t>Страна – национальность, язык</a:t>
              </a:r>
              <a:endParaRPr lang="en-US" dirty="0"/>
            </a:p>
            <a:p>
              <a:pPr algn="ctr"/>
              <a:r>
                <a:rPr lang="en-US" dirty="0"/>
                <a:t>China - </a:t>
              </a:r>
              <a:r>
                <a:rPr lang="ru-RU" dirty="0"/>
                <a:t>Китай</a:t>
              </a:r>
              <a:endParaRPr lang="en-US" dirty="0"/>
            </a:p>
            <a:p>
              <a:pPr algn="ctr"/>
              <a:r>
                <a:rPr lang="en-US" dirty="0"/>
                <a:t>Chinese / Japanese / </a:t>
              </a:r>
              <a:r>
                <a:rPr lang="en-US" dirty="0" err="1"/>
                <a:t>Portugese</a:t>
              </a:r>
              <a:endParaRPr lang="en-US" dirty="0"/>
            </a:p>
            <a:p>
              <a:pPr algn="ctr"/>
              <a:r>
                <a:rPr lang="en-US" dirty="0"/>
                <a:t>Russian / American / Hungarian</a:t>
              </a:r>
            </a:p>
            <a:p>
              <a:pPr algn="ctr"/>
              <a:r>
                <a:rPr lang="en-US" dirty="0"/>
                <a:t>British / Spanish / Polish / </a:t>
              </a:r>
              <a:r>
                <a:rPr lang="en-US" dirty="0" err="1"/>
                <a:t>Sweedish</a:t>
              </a:r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</p:grpSp>
      <p:grpSp>
        <p:nvGrpSpPr>
          <p:cNvPr id="8" name="Группа2"/>
          <p:cNvGrpSpPr/>
          <p:nvPr/>
        </p:nvGrpSpPr>
        <p:grpSpPr>
          <a:xfrm>
            <a:off x="0" y="-394501"/>
            <a:ext cx="9144000" cy="7264481"/>
            <a:chOff x="-21702471" y="2087131"/>
            <a:chExt cx="9144000" cy="7264481"/>
          </a:xfrm>
        </p:grpSpPr>
        <p:pic>
          <p:nvPicPr>
            <p:cNvPr id="9" name="Hippogriff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702471" y="2499400"/>
              <a:ext cx="9144000" cy="6852212"/>
            </a:xfrm>
            <a:prstGeom prst="rect">
              <a:avLst/>
            </a:prstGeom>
          </p:spPr>
        </p:pic>
        <p:sp>
          <p:nvSpPr>
            <p:cNvPr id="10" name="Text"/>
            <p:cNvSpPr txBox="1">
              <a:spLocks/>
            </p:cNvSpPr>
            <p:nvPr/>
          </p:nvSpPr>
          <p:spPr>
            <a:xfrm>
              <a:off x="-21473545" y="2087131"/>
              <a:ext cx="2460273" cy="6556894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  <a:p>
              <a:r>
                <a:rPr lang="en-US" sz="3200" dirty="0">
                  <a:solidFill>
                    <a:schemeClr val="bg1"/>
                  </a:solidFill>
                </a:rPr>
                <a:t>Leadership</a:t>
              </a:r>
            </a:p>
            <a:p>
              <a:r>
                <a:rPr lang="en-US" sz="3200" dirty="0">
                  <a:solidFill>
                    <a:schemeClr val="bg1"/>
                  </a:solidFill>
                </a:rPr>
                <a:t>Partnership</a:t>
              </a:r>
            </a:p>
            <a:p>
              <a:r>
                <a:rPr lang="en-US" sz="3200" dirty="0">
                  <a:solidFill>
                    <a:schemeClr val="bg1"/>
                  </a:solidFill>
                </a:rPr>
                <a:t>Friendship</a:t>
              </a:r>
            </a:p>
            <a:p>
              <a:r>
                <a:rPr lang="en-US" sz="3200" dirty="0">
                  <a:solidFill>
                    <a:schemeClr val="bg1"/>
                  </a:solidFill>
                </a:rPr>
                <a:t>Freedom</a:t>
              </a:r>
            </a:p>
            <a:p>
              <a:r>
                <a:rPr lang="en-US" sz="3200" dirty="0">
                  <a:solidFill>
                    <a:schemeClr val="bg1"/>
                  </a:solidFill>
                </a:rPr>
                <a:t>Wisdom</a:t>
              </a:r>
              <a:endParaRPr lang="ru-RU" sz="3200" dirty="0">
                <a:solidFill>
                  <a:schemeClr val="bg1"/>
                </a:solidFill>
              </a:endParaRPr>
            </a:p>
            <a:p>
              <a:endParaRPr lang="en-US" sz="3200" dirty="0">
                <a:solidFill>
                  <a:schemeClr val="bg1"/>
                </a:solidFill>
              </a:endParaRPr>
            </a:p>
            <a:p>
              <a:r>
                <a:rPr lang="en-US" sz="3200" dirty="0">
                  <a:solidFill>
                    <a:schemeClr val="bg1"/>
                  </a:solidFill>
                </a:rPr>
                <a:t>Kingdom </a:t>
              </a:r>
            </a:p>
            <a:p>
              <a:r>
                <a:rPr lang="en-US" sz="3200" dirty="0">
                  <a:solidFill>
                    <a:schemeClr val="bg1"/>
                  </a:solidFill>
                </a:rPr>
                <a:t>Childhood</a:t>
              </a:r>
            </a:p>
            <a:p>
              <a:r>
                <a:rPr lang="en-US" sz="3200" dirty="0">
                  <a:solidFill>
                    <a:schemeClr val="bg1"/>
                  </a:solidFill>
                </a:rPr>
                <a:t>Brotherhood</a:t>
              </a:r>
            </a:p>
            <a:p>
              <a:r>
                <a:rPr lang="en-US" sz="3200" dirty="0">
                  <a:solidFill>
                    <a:schemeClr val="bg1"/>
                  </a:solidFill>
                </a:rPr>
                <a:t>Boyhood</a:t>
              </a:r>
            </a:p>
            <a:p>
              <a:r>
                <a:rPr lang="en-US" sz="3200" dirty="0">
                  <a:solidFill>
                    <a:schemeClr val="bg1"/>
                  </a:solidFill>
                </a:rPr>
                <a:t>Motherhood </a:t>
              </a:r>
            </a:p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93607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"/>
          <p:cNvSpPr>
            <a:spLocks noGrp="1"/>
          </p:cNvSpPr>
          <p:nvPr>
            <p:ph type="title"/>
          </p:nvPr>
        </p:nvSpPr>
        <p:spPr>
          <a:xfrm>
            <a:off x="5092448" y="158843"/>
            <a:ext cx="3838609" cy="955973"/>
          </a:xfrm>
        </p:spPr>
        <p:txBody>
          <a:bodyPr/>
          <a:lstStyle/>
          <a:p>
            <a:r>
              <a:rPr lang="en-US" sz="4000" b="1" dirty="0"/>
              <a:t>-less - </a:t>
            </a:r>
            <a:r>
              <a:rPr lang="ru-RU" sz="4000" b="1" dirty="0"/>
              <a:t>без</a:t>
            </a:r>
          </a:p>
        </p:txBody>
      </p:sp>
      <p:sp>
        <p:nvSpPr>
          <p:cNvPr id="2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14</a:t>
            </a:fld>
            <a:endParaRPr lang="ru-RU"/>
          </a:p>
        </p:txBody>
      </p:sp>
      <p:grpSp>
        <p:nvGrpSpPr>
          <p:cNvPr id="13" name="Группа Q"/>
          <p:cNvGrpSpPr/>
          <p:nvPr/>
        </p:nvGrpSpPr>
        <p:grpSpPr>
          <a:xfrm>
            <a:off x="142513" y="425886"/>
            <a:ext cx="5031370" cy="2693095"/>
            <a:chOff x="142513" y="425886"/>
            <a:chExt cx="5031370" cy="269309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Лента"/>
            <p:cNvSpPr/>
            <p:nvPr/>
          </p:nvSpPr>
          <p:spPr>
            <a:xfrm>
              <a:off x="142513" y="425886"/>
              <a:ext cx="5031370" cy="2693095"/>
            </a:xfrm>
            <a:prstGeom prst="ribbon2">
              <a:avLst>
                <a:gd name="adj1" fmla="val 9299"/>
                <a:gd name="adj2" fmla="val 70705"/>
              </a:avLst>
            </a:prstGeom>
            <a:solidFill>
              <a:srgbClr val="153851">
                <a:alpha val="70000"/>
              </a:srgbClr>
            </a:solidFill>
            <a:ln w="19050" cmpd="sng">
              <a:solidFill>
                <a:srgbClr val="2C5A74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9" name="Скрижаль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304" y="490384"/>
              <a:ext cx="1904762" cy="292063"/>
            </a:xfrm>
            <a:prstGeom prst="rect">
              <a:avLst/>
            </a:prstGeom>
          </p:spPr>
        </p:pic>
        <p:sp>
          <p:nvSpPr>
            <p:cNvPr id="10" name="Q1"/>
            <p:cNvSpPr txBox="1">
              <a:spLocks/>
            </p:cNvSpPr>
            <p:nvPr/>
          </p:nvSpPr>
          <p:spPr>
            <a:xfrm>
              <a:off x="1004323" y="538936"/>
              <a:ext cx="3461657" cy="1985495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  <a:p>
              <a:pPr algn="ctr"/>
              <a:r>
                <a:rPr lang="en-US" sz="3200" dirty="0"/>
                <a:t>Cloud - </a:t>
              </a:r>
              <a:r>
                <a:rPr lang="ru-RU" sz="3200" dirty="0"/>
                <a:t>облако</a:t>
              </a:r>
              <a:endParaRPr lang="en-US" sz="3200" dirty="0"/>
            </a:p>
            <a:p>
              <a:pPr algn="ctr"/>
              <a:r>
                <a:rPr lang="en-US" sz="3200" dirty="0"/>
                <a:t>Child</a:t>
              </a:r>
              <a:r>
                <a:rPr lang="ru-RU" sz="3200" dirty="0"/>
                <a:t> - ребенок</a:t>
              </a:r>
              <a:endParaRPr lang="en-US" sz="3200" dirty="0"/>
            </a:p>
            <a:p>
              <a:pPr algn="ctr"/>
              <a:r>
                <a:rPr lang="en-US" sz="3200" dirty="0"/>
                <a:t>Help </a:t>
              </a:r>
              <a:r>
                <a:rPr lang="ru-RU" sz="3200" dirty="0"/>
                <a:t>- помощь</a:t>
              </a:r>
              <a:endParaRPr lang="en-US" sz="3200" dirty="0"/>
            </a:p>
            <a:p>
              <a:pPr algn="ctr"/>
              <a:r>
                <a:rPr lang="en-US" dirty="0"/>
                <a:t> </a:t>
              </a:r>
            </a:p>
            <a:p>
              <a:pPr algn="ctr"/>
              <a:endParaRPr lang="ru-RU" dirty="0"/>
            </a:p>
          </p:txBody>
        </p:sp>
      </p:grpSp>
      <p:sp>
        <p:nvSpPr>
          <p:cNvPr id="11" name="A1"/>
          <p:cNvSpPr/>
          <p:nvPr/>
        </p:nvSpPr>
        <p:spPr>
          <a:xfrm>
            <a:off x="5092448" y="1175307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A. cloudless </a:t>
            </a:r>
            <a:endParaRPr lang="ru-RU" sz="2800" b="1" dirty="0"/>
          </a:p>
        </p:txBody>
      </p:sp>
      <p:sp>
        <p:nvSpPr>
          <p:cNvPr id="14" name="B1"/>
          <p:cNvSpPr/>
          <p:nvPr/>
        </p:nvSpPr>
        <p:spPr>
          <a:xfrm>
            <a:off x="5092448" y="2278870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B. childless </a:t>
            </a:r>
            <a:endParaRPr lang="ru-RU" sz="2800" b="1" dirty="0"/>
          </a:p>
        </p:txBody>
      </p:sp>
      <p:sp>
        <p:nvSpPr>
          <p:cNvPr id="15" name="C1"/>
          <p:cNvSpPr/>
          <p:nvPr/>
        </p:nvSpPr>
        <p:spPr>
          <a:xfrm>
            <a:off x="5092448" y="3382433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C. helpless </a:t>
            </a:r>
            <a:endParaRPr lang="ru-RU" sz="2800" b="1" dirty="0"/>
          </a:p>
        </p:txBody>
      </p:sp>
      <p:pic>
        <p:nvPicPr>
          <p:cNvPr id="17" name="Герб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547" y="4582745"/>
            <a:ext cx="1832638" cy="19496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Пешка ч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346" y="2767968"/>
            <a:ext cx="472077" cy="1432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Королева ч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325" y="3659278"/>
            <a:ext cx="439492" cy="115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Ладья б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745" y="4502473"/>
            <a:ext cx="402471" cy="1105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Пешка б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2840" y="2962193"/>
            <a:ext cx="496672" cy="14320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Moving1"/>
          <p:cNvSpPr txBox="1">
            <a:spLocks/>
          </p:cNvSpPr>
          <p:nvPr/>
        </p:nvSpPr>
        <p:spPr>
          <a:xfrm>
            <a:off x="1408009" y="6153246"/>
            <a:ext cx="2742790" cy="43155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Castle – f1 f4</a:t>
            </a:r>
          </a:p>
        </p:txBody>
      </p:sp>
      <p:sp>
        <p:nvSpPr>
          <p:cNvPr id="22" name="Moving2"/>
          <p:cNvSpPr txBox="1">
            <a:spLocks/>
          </p:cNvSpPr>
          <p:nvPr/>
        </p:nvSpPr>
        <p:spPr>
          <a:xfrm>
            <a:off x="1408004" y="6153241"/>
            <a:ext cx="2742790" cy="43155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Pawn – f7 g6</a:t>
            </a:r>
          </a:p>
        </p:txBody>
      </p:sp>
    </p:spTree>
    <p:extLst>
      <p:ext uri="{BB962C8B-B14F-4D97-AF65-F5344CB8AC3E}">
        <p14:creationId xmlns:p14="http://schemas.microsoft.com/office/powerpoint/2010/main" val="377171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00521 -0.118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562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00671 L 0.04167 0.029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" y="178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00035 -0.1356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67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21" grpId="0"/>
      <p:bldP spid="21" grpId="1"/>
      <p:bldP spid="22" grpId="0"/>
      <p:bldP spid="2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"/>
          <p:cNvSpPr>
            <a:spLocks noGrp="1"/>
          </p:cNvSpPr>
          <p:nvPr>
            <p:ph type="title"/>
          </p:nvPr>
        </p:nvSpPr>
        <p:spPr>
          <a:xfrm>
            <a:off x="5092448" y="158843"/>
            <a:ext cx="3838609" cy="955973"/>
          </a:xfrm>
        </p:spPr>
        <p:txBody>
          <a:bodyPr/>
          <a:lstStyle/>
          <a:p>
            <a:r>
              <a:rPr lang="en-US" dirty="0"/>
              <a:t>-less</a:t>
            </a:r>
            <a:endParaRPr lang="ru-RU" dirty="0"/>
          </a:p>
        </p:txBody>
      </p:sp>
      <p:sp>
        <p:nvSpPr>
          <p:cNvPr id="2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15</a:t>
            </a:fld>
            <a:endParaRPr lang="ru-RU"/>
          </a:p>
        </p:txBody>
      </p:sp>
      <p:grpSp>
        <p:nvGrpSpPr>
          <p:cNvPr id="13" name="Группа Q"/>
          <p:cNvGrpSpPr/>
          <p:nvPr/>
        </p:nvGrpSpPr>
        <p:grpSpPr>
          <a:xfrm>
            <a:off x="142513" y="425886"/>
            <a:ext cx="5031370" cy="2693095"/>
            <a:chOff x="142513" y="425886"/>
            <a:chExt cx="5031370" cy="269309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Лента"/>
            <p:cNvSpPr/>
            <p:nvPr/>
          </p:nvSpPr>
          <p:spPr>
            <a:xfrm>
              <a:off x="142513" y="425886"/>
              <a:ext cx="5031370" cy="2693095"/>
            </a:xfrm>
            <a:prstGeom prst="ribbon2">
              <a:avLst>
                <a:gd name="adj1" fmla="val 9299"/>
                <a:gd name="adj2" fmla="val 70705"/>
              </a:avLst>
            </a:prstGeom>
            <a:solidFill>
              <a:srgbClr val="153851">
                <a:alpha val="70000"/>
              </a:srgbClr>
            </a:solidFill>
            <a:ln w="19050" cmpd="sng">
              <a:solidFill>
                <a:srgbClr val="2C5A74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9" name="Скрижаль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304" y="490384"/>
              <a:ext cx="1904762" cy="292063"/>
            </a:xfrm>
            <a:prstGeom prst="rect">
              <a:avLst/>
            </a:prstGeom>
          </p:spPr>
        </p:pic>
        <p:sp>
          <p:nvSpPr>
            <p:cNvPr id="10" name="Q1"/>
            <p:cNvSpPr txBox="1">
              <a:spLocks/>
            </p:cNvSpPr>
            <p:nvPr/>
          </p:nvSpPr>
          <p:spPr>
            <a:xfrm>
              <a:off x="1003928" y="501895"/>
              <a:ext cx="3461657" cy="1985495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  <a:p>
              <a:pPr algn="ctr"/>
              <a:r>
                <a:rPr lang="en-US" sz="3200" dirty="0"/>
                <a:t>Price</a:t>
              </a:r>
              <a:r>
                <a:rPr lang="ru-RU" sz="3200" dirty="0"/>
                <a:t> - цена</a:t>
              </a:r>
              <a:endParaRPr lang="en-US" sz="3200" dirty="0"/>
            </a:p>
            <a:p>
              <a:pPr algn="ctr"/>
              <a:r>
                <a:rPr lang="en-US" sz="3200" dirty="0"/>
                <a:t>Time</a:t>
              </a:r>
              <a:r>
                <a:rPr lang="ru-RU" sz="3200" dirty="0"/>
                <a:t> - время</a:t>
              </a:r>
              <a:endParaRPr lang="en-US" sz="3200" dirty="0"/>
            </a:p>
            <a:p>
              <a:pPr algn="ctr"/>
              <a:r>
                <a:rPr lang="en-US" sz="3200" dirty="0"/>
                <a:t>End</a:t>
              </a:r>
              <a:r>
                <a:rPr lang="ru-RU" sz="3200" dirty="0"/>
                <a:t> - конец</a:t>
              </a:r>
              <a:endParaRPr lang="en-US" sz="3200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 </a:t>
              </a:r>
            </a:p>
            <a:p>
              <a:pPr algn="ctr"/>
              <a:endParaRPr lang="ru-RU" dirty="0"/>
            </a:p>
          </p:txBody>
        </p:sp>
      </p:grpSp>
      <p:sp>
        <p:nvSpPr>
          <p:cNvPr id="11" name="A1"/>
          <p:cNvSpPr/>
          <p:nvPr/>
        </p:nvSpPr>
        <p:spPr>
          <a:xfrm>
            <a:off x="5092448" y="1175307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A. priceless  </a:t>
            </a:r>
            <a:endParaRPr lang="ru-RU" sz="2800" b="1" dirty="0"/>
          </a:p>
        </p:txBody>
      </p:sp>
      <p:sp>
        <p:nvSpPr>
          <p:cNvPr id="14" name="B1"/>
          <p:cNvSpPr/>
          <p:nvPr/>
        </p:nvSpPr>
        <p:spPr>
          <a:xfrm>
            <a:off x="5092448" y="2278870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B. timeless  </a:t>
            </a:r>
            <a:endParaRPr lang="ru-RU" sz="2800" b="1" dirty="0"/>
          </a:p>
        </p:txBody>
      </p:sp>
      <p:sp>
        <p:nvSpPr>
          <p:cNvPr id="15" name="C1"/>
          <p:cNvSpPr/>
          <p:nvPr/>
        </p:nvSpPr>
        <p:spPr>
          <a:xfrm>
            <a:off x="5092448" y="3382433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C. endless  </a:t>
            </a:r>
            <a:endParaRPr lang="ru-RU" sz="2800" b="1" dirty="0"/>
          </a:p>
        </p:txBody>
      </p:sp>
      <p:grpSp>
        <p:nvGrpSpPr>
          <p:cNvPr id="16" name="Группа 1"/>
          <p:cNvGrpSpPr/>
          <p:nvPr/>
        </p:nvGrpSpPr>
        <p:grpSpPr>
          <a:xfrm>
            <a:off x="6134755" y="4524442"/>
            <a:ext cx="2420041" cy="1921808"/>
            <a:chOff x="5716739" y="4524442"/>
            <a:chExt cx="2420041" cy="1921808"/>
          </a:xfrm>
        </p:grpSpPr>
        <p:pic>
          <p:nvPicPr>
            <p:cNvPr id="12" name="Paper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6739" y="4524442"/>
              <a:ext cx="1572967" cy="1879696"/>
            </a:xfrm>
            <a:prstGeom prst="rect">
              <a:avLst/>
            </a:prstGeom>
          </p:spPr>
        </p:pic>
        <p:pic>
          <p:nvPicPr>
            <p:cNvPr id="17" name="Ink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9863" y="4680768"/>
              <a:ext cx="1016917" cy="17654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1" name="Ладья б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9430" y="3705637"/>
            <a:ext cx="402471" cy="1105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Слон ч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211" y="2890386"/>
            <a:ext cx="477546" cy="13113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Конь ч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505" y="3356731"/>
            <a:ext cx="506413" cy="12167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Пешка ч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296" y="2961466"/>
            <a:ext cx="472077" cy="1432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Пешка б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257" y="3183479"/>
            <a:ext cx="496672" cy="14320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Moving1"/>
          <p:cNvSpPr txBox="1">
            <a:spLocks/>
          </p:cNvSpPr>
          <p:nvPr/>
        </p:nvSpPr>
        <p:spPr>
          <a:xfrm>
            <a:off x="1408009" y="6153246"/>
            <a:ext cx="2742790" cy="43155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Castle – f4 f6</a:t>
            </a:r>
          </a:p>
        </p:txBody>
      </p:sp>
      <p:sp>
        <p:nvSpPr>
          <p:cNvPr id="24" name="Moving2"/>
          <p:cNvSpPr txBox="1">
            <a:spLocks/>
          </p:cNvSpPr>
          <p:nvPr/>
        </p:nvSpPr>
        <p:spPr>
          <a:xfrm>
            <a:off x="1408004" y="6153241"/>
            <a:ext cx="2742790" cy="43155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Bishop – d7 f5</a:t>
            </a:r>
          </a:p>
        </p:txBody>
      </p:sp>
    </p:spTree>
    <p:extLst>
      <p:ext uri="{BB962C8B-B14F-4D97-AF65-F5344CB8AC3E}">
        <p14:creationId xmlns:p14="http://schemas.microsoft.com/office/powerpoint/2010/main" val="7788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-0.00191 -0.064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1065 L 0.08142 0.058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3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23" grpId="0"/>
      <p:bldP spid="23" grpId="1"/>
      <p:bldP spid="24" grpId="0"/>
      <p:bldP spid="2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16</a:t>
            </a:fld>
            <a:endParaRPr lang="ru-RU"/>
          </a:p>
        </p:txBody>
      </p:sp>
      <p:sp>
        <p:nvSpPr>
          <p:cNvPr id="3" name="Text"/>
          <p:cNvSpPr txBox="1">
            <a:spLocks/>
          </p:cNvSpPr>
          <p:nvPr/>
        </p:nvSpPr>
        <p:spPr>
          <a:xfrm>
            <a:off x="4449193" y="-385801"/>
            <a:ext cx="4694807" cy="771602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153851"/>
              </a:solidFill>
            </a:endParaRPr>
          </a:p>
          <a:p>
            <a:pPr algn="ctr"/>
            <a:r>
              <a:rPr lang="en-US" sz="3200" dirty="0">
                <a:solidFill>
                  <a:srgbClr val="153851"/>
                </a:solidFill>
              </a:rPr>
              <a:t>Face - </a:t>
            </a:r>
            <a:r>
              <a:rPr lang="ru-RU" sz="3200" dirty="0">
                <a:solidFill>
                  <a:srgbClr val="153851"/>
                </a:solidFill>
              </a:rPr>
              <a:t>лицо</a:t>
            </a:r>
          </a:p>
          <a:p>
            <a:pPr algn="ctr"/>
            <a:r>
              <a:rPr lang="en-US" sz="3200" dirty="0">
                <a:solidFill>
                  <a:srgbClr val="153851"/>
                </a:solidFill>
              </a:rPr>
              <a:t>Faceless - </a:t>
            </a:r>
            <a:r>
              <a:rPr lang="ru-RU" sz="3200" dirty="0">
                <a:solidFill>
                  <a:srgbClr val="153851"/>
                </a:solidFill>
              </a:rPr>
              <a:t>безликий</a:t>
            </a:r>
          </a:p>
          <a:p>
            <a:pPr algn="ctr"/>
            <a:r>
              <a:rPr lang="en-US" sz="3200" dirty="0">
                <a:solidFill>
                  <a:srgbClr val="153851"/>
                </a:solidFill>
              </a:rPr>
              <a:t>Facelessness - </a:t>
            </a:r>
            <a:r>
              <a:rPr lang="ru-RU" sz="3200" dirty="0">
                <a:solidFill>
                  <a:srgbClr val="153851"/>
                </a:solidFill>
              </a:rPr>
              <a:t>безликость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879819-EBAE-E99A-BC13-CB0AEDEEBB55}"/>
              </a:ext>
            </a:extLst>
          </p:cNvPr>
          <p:cNvSpPr txBox="1"/>
          <p:nvPr/>
        </p:nvSpPr>
        <p:spPr>
          <a:xfrm>
            <a:off x="117588" y="2747656"/>
            <a:ext cx="4860626" cy="4308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Сразу несколько аффиксов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Friend – friendly - unfriendly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Unchangeable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uncomfortable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Unhelpful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Uselessness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irreplaceable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Grasshopper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90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17</a:t>
            </a:fld>
            <a:endParaRPr lang="ru-RU"/>
          </a:p>
        </p:txBody>
      </p:sp>
      <p:sp>
        <p:nvSpPr>
          <p:cNvPr id="3" name="Заголовок"/>
          <p:cNvSpPr>
            <a:spLocks noGrp="1"/>
          </p:cNvSpPr>
          <p:nvPr>
            <p:ph type="title" idx="4294967295"/>
          </p:nvPr>
        </p:nvSpPr>
        <p:spPr>
          <a:xfrm>
            <a:off x="4718959" y="158750"/>
            <a:ext cx="4425041" cy="955675"/>
          </a:xfrm>
        </p:spPr>
        <p:txBody>
          <a:bodyPr/>
          <a:lstStyle/>
          <a:p>
            <a:r>
              <a:rPr lang="en-US" dirty="0"/>
              <a:t>-less + ness</a:t>
            </a:r>
            <a:endParaRPr lang="ru-RU" dirty="0"/>
          </a:p>
        </p:txBody>
      </p:sp>
      <p:grpSp>
        <p:nvGrpSpPr>
          <p:cNvPr id="13" name="Группа Q"/>
          <p:cNvGrpSpPr/>
          <p:nvPr/>
        </p:nvGrpSpPr>
        <p:grpSpPr>
          <a:xfrm>
            <a:off x="142513" y="425886"/>
            <a:ext cx="5031370" cy="2693095"/>
            <a:chOff x="142513" y="425886"/>
            <a:chExt cx="5031370" cy="269309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Лента"/>
            <p:cNvSpPr/>
            <p:nvPr/>
          </p:nvSpPr>
          <p:spPr>
            <a:xfrm>
              <a:off x="142513" y="425886"/>
              <a:ext cx="5031370" cy="2693095"/>
            </a:xfrm>
            <a:prstGeom prst="ribbon2">
              <a:avLst>
                <a:gd name="adj1" fmla="val 9299"/>
                <a:gd name="adj2" fmla="val 70705"/>
              </a:avLst>
            </a:prstGeom>
            <a:solidFill>
              <a:srgbClr val="153851">
                <a:alpha val="70000"/>
              </a:srgbClr>
            </a:solidFill>
            <a:ln w="19050" cmpd="sng">
              <a:solidFill>
                <a:srgbClr val="2C5A74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9" name="Скрижаль"/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304" y="490384"/>
              <a:ext cx="1904762" cy="292063"/>
            </a:xfrm>
            <a:prstGeom prst="rect">
              <a:avLst/>
            </a:prstGeom>
          </p:spPr>
        </p:pic>
        <p:sp>
          <p:nvSpPr>
            <p:cNvPr id="10" name="Q1"/>
            <p:cNvSpPr txBox="1">
              <a:spLocks/>
            </p:cNvSpPr>
            <p:nvPr/>
          </p:nvSpPr>
          <p:spPr>
            <a:xfrm>
              <a:off x="963385" y="629325"/>
              <a:ext cx="3461657" cy="1985495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  <a:p>
              <a:pPr algn="ctr"/>
              <a:r>
                <a:rPr lang="en-US" sz="3200" dirty="0" err="1"/>
                <a:t>Humour</a:t>
              </a:r>
              <a:r>
                <a:rPr lang="ru-RU" sz="3200" dirty="0"/>
                <a:t> - юмор</a:t>
              </a:r>
              <a:endParaRPr lang="en-US" sz="3200" dirty="0"/>
            </a:p>
            <a:p>
              <a:pPr algn="ctr"/>
              <a:r>
                <a:rPr lang="en-US" sz="3200" dirty="0"/>
                <a:t>Self</a:t>
              </a:r>
              <a:r>
                <a:rPr lang="ru-RU" sz="3200" dirty="0"/>
                <a:t> – сам, себя</a:t>
              </a:r>
              <a:endParaRPr lang="en-US" sz="3200" dirty="0"/>
            </a:p>
            <a:p>
              <a:pPr algn="ctr"/>
              <a:r>
                <a:rPr lang="en-US" sz="3200" dirty="0"/>
                <a:t>limit</a:t>
              </a:r>
            </a:p>
          </p:txBody>
        </p:sp>
      </p:grpSp>
      <p:sp>
        <p:nvSpPr>
          <p:cNvPr id="11" name="A12"/>
          <p:cNvSpPr/>
          <p:nvPr/>
        </p:nvSpPr>
        <p:spPr>
          <a:xfrm>
            <a:off x="5092448" y="1175307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A. </a:t>
            </a:r>
            <a:r>
              <a:rPr lang="en-US" sz="2800" b="1" dirty="0" err="1"/>
              <a:t>humourlessness</a:t>
            </a:r>
            <a:r>
              <a:rPr lang="en-US" sz="2800" b="1" dirty="0"/>
              <a:t> </a:t>
            </a:r>
            <a:endParaRPr lang="ru-RU" sz="2800" b="1" dirty="0"/>
          </a:p>
        </p:txBody>
      </p:sp>
      <p:sp>
        <p:nvSpPr>
          <p:cNvPr id="14" name="B12"/>
          <p:cNvSpPr/>
          <p:nvPr/>
        </p:nvSpPr>
        <p:spPr>
          <a:xfrm>
            <a:off x="5092448" y="2278870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B. selflessness </a:t>
            </a:r>
            <a:endParaRPr lang="ru-RU" sz="2800" b="1" dirty="0"/>
          </a:p>
        </p:txBody>
      </p:sp>
      <p:sp>
        <p:nvSpPr>
          <p:cNvPr id="36" name="Mate"/>
          <p:cNvSpPr txBox="1">
            <a:spLocks/>
          </p:cNvSpPr>
          <p:nvPr/>
        </p:nvSpPr>
        <p:spPr>
          <a:xfrm>
            <a:off x="1408009" y="6137744"/>
            <a:ext cx="2742790" cy="43155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Mate!</a:t>
            </a:r>
          </a:p>
        </p:txBody>
      </p:sp>
      <p:sp>
        <p:nvSpPr>
          <p:cNvPr id="15" name="C12"/>
          <p:cNvSpPr/>
          <p:nvPr/>
        </p:nvSpPr>
        <p:spPr>
          <a:xfrm>
            <a:off x="5092448" y="3382433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C. limitlessness </a:t>
            </a:r>
            <a:endParaRPr lang="ru-RU" sz="2800" b="1" dirty="0"/>
          </a:p>
        </p:txBody>
      </p:sp>
      <p:pic>
        <p:nvPicPr>
          <p:cNvPr id="26" name="Король ч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05" y="2870557"/>
            <a:ext cx="459968" cy="1105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Король ч_вниз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457853">
            <a:off x="3059170" y="3258492"/>
            <a:ext cx="459968" cy="1105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Пешка ч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173" y="2963913"/>
            <a:ext cx="472077" cy="1432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Слон б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070" y="4031969"/>
            <a:ext cx="496488" cy="13014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1" name="Ладья б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631" y="4506781"/>
            <a:ext cx="402471" cy="1105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5" name="Moving"/>
          <p:cNvSpPr txBox="1">
            <a:spLocks/>
          </p:cNvSpPr>
          <p:nvPr/>
        </p:nvSpPr>
        <p:spPr>
          <a:xfrm>
            <a:off x="1408009" y="6153246"/>
            <a:ext cx="2742790" cy="43155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Bishop – e2 f3</a:t>
            </a:r>
          </a:p>
        </p:txBody>
      </p:sp>
    </p:spTree>
    <p:extLst>
      <p:ext uri="{BB962C8B-B14F-4D97-AF65-F5344CB8AC3E}">
        <p14:creationId xmlns:p14="http://schemas.microsoft.com/office/powerpoint/2010/main" val="29554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51 0.00463 L 0.04323 -0.0379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7" y="-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0052 0.2120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060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6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4" grpId="0" animBg="1"/>
      <p:bldP spid="14" grpId="1" animBg="1"/>
      <p:bldP spid="14" grpId="2" animBg="1"/>
      <p:bldP spid="36" grpId="0"/>
      <p:bldP spid="15" grpId="0" animBg="1"/>
      <p:bldP spid="15" grpId="1" animBg="1"/>
      <p:bldP spid="15" grpId="2" animBg="1"/>
      <p:bldP spid="35" grpId="0"/>
      <p:bldP spid="3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18</a:t>
            </a:fld>
            <a:endParaRPr lang="ru-RU"/>
          </a:p>
        </p:txBody>
      </p:sp>
      <p:sp>
        <p:nvSpPr>
          <p:cNvPr id="3" name="Text"/>
          <p:cNvSpPr txBox="1">
            <a:spLocks/>
          </p:cNvSpPr>
          <p:nvPr/>
        </p:nvSpPr>
        <p:spPr>
          <a:xfrm>
            <a:off x="4452257" y="0"/>
            <a:ext cx="3485583" cy="389558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Суффикс – </a:t>
            </a: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able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Способность, возможность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читать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readable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Drink – 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пить;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drinkable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Memorable 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587514"/>
            <a:ext cx="271099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Суффикс –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</a:t>
            </a:r>
          </a:p>
          <a:p>
            <a:pPr marL="285750" indent="-285750">
              <a:buFontTx/>
              <a:buChar char="-"/>
            </a:pP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</a:t>
            </a:r>
          </a:p>
          <a:p>
            <a:pPr marL="285750" indent="-28575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Musical</a:t>
            </a:r>
          </a:p>
          <a:p>
            <a:pPr marL="285750" indent="-28575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</a:t>
            </a:r>
          </a:p>
          <a:p>
            <a:pPr marL="285750" indent="-28575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Classical 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805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"/>
          <p:cNvSpPr>
            <a:spLocks noGrp="1"/>
          </p:cNvSpPr>
          <p:nvPr>
            <p:ph type="title"/>
          </p:nvPr>
        </p:nvSpPr>
        <p:spPr>
          <a:xfrm>
            <a:off x="5092448" y="158843"/>
            <a:ext cx="3838609" cy="955973"/>
          </a:xfrm>
        </p:spPr>
        <p:txBody>
          <a:bodyPr/>
          <a:lstStyle/>
          <a:p>
            <a:r>
              <a:rPr lang="en-US" dirty="0"/>
              <a:t>-able</a:t>
            </a:r>
            <a:endParaRPr lang="ru-RU" dirty="0"/>
          </a:p>
        </p:txBody>
      </p:sp>
      <p:sp>
        <p:nvSpPr>
          <p:cNvPr id="2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19</a:t>
            </a:fld>
            <a:endParaRPr lang="ru-RU"/>
          </a:p>
        </p:txBody>
      </p:sp>
      <p:grpSp>
        <p:nvGrpSpPr>
          <p:cNvPr id="13" name="Группа Q"/>
          <p:cNvGrpSpPr/>
          <p:nvPr/>
        </p:nvGrpSpPr>
        <p:grpSpPr>
          <a:xfrm>
            <a:off x="142513" y="425886"/>
            <a:ext cx="5031370" cy="2693095"/>
            <a:chOff x="142513" y="425886"/>
            <a:chExt cx="5031370" cy="269309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Лента"/>
            <p:cNvSpPr/>
            <p:nvPr/>
          </p:nvSpPr>
          <p:spPr>
            <a:xfrm>
              <a:off x="142513" y="425886"/>
              <a:ext cx="5031370" cy="2693095"/>
            </a:xfrm>
            <a:prstGeom prst="ribbon2">
              <a:avLst>
                <a:gd name="adj1" fmla="val 9299"/>
                <a:gd name="adj2" fmla="val 70705"/>
              </a:avLst>
            </a:prstGeom>
            <a:solidFill>
              <a:srgbClr val="153851">
                <a:alpha val="70000"/>
              </a:srgbClr>
            </a:solidFill>
            <a:ln w="19050" cmpd="sng">
              <a:solidFill>
                <a:srgbClr val="2C5A74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9" name="Скрижаль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304" y="490384"/>
              <a:ext cx="1904762" cy="292063"/>
            </a:xfrm>
            <a:prstGeom prst="rect">
              <a:avLst/>
            </a:prstGeom>
          </p:spPr>
        </p:pic>
        <p:sp>
          <p:nvSpPr>
            <p:cNvPr id="10" name="Q1"/>
            <p:cNvSpPr txBox="1">
              <a:spLocks/>
            </p:cNvSpPr>
            <p:nvPr/>
          </p:nvSpPr>
          <p:spPr>
            <a:xfrm>
              <a:off x="832758" y="473081"/>
              <a:ext cx="3739242" cy="1985495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</a:t>
              </a:r>
            </a:p>
            <a:p>
              <a:pPr algn="ctr"/>
              <a:r>
                <a:rPr lang="ru-RU" sz="3200" dirty="0"/>
                <a:t>Ломать</a:t>
              </a:r>
              <a:r>
                <a:rPr lang="en-US" sz="3200" dirty="0"/>
                <a:t> - break</a:t>
              </a:r>
              <a:endParaRPr lang="ru-RU" sz="3200" dirty="0"/>
            </a:p>
            <a:p>
              <a:pPr algn="ctr"/>
              <a:r>
                <a:rPr lang="ru-RU" sz="3200" dirty="0"/>
                <a:t>Двигать</a:t>
              </a:r>
              <a:r>
                <a:rPr lang="en-US" sz="3200" dirty="0"/>
                <a:t> - move</a:t>
              </a:r>
              <a:endParaRPr lang="ru-RU" sz="3200" dirty="0"/>
            </a:p>
            <a:p>
              <a:pPr algn="ctr"/>
              <a:r>
                <a:rPr lang="ru-RU" sz="3200" dirty="0"/>
                <a:t>Менять</a:t>
              </a:r>
              <a:r>
                <a:rPr lang="en-US" sz="3200" dirty="0"/>
                <a:t> - change</a:t>
              </a:r>
              <a:r>
                <a:rPr lang="ru-RU" sz="3200" dirty="0"/>
                <a:t> </a:t>
              </a:r>
            </a:p>
          </p:txBody>
        </p:sp>
      </p:grpSp>
      <p:sp>
        <p:nvSpPr>
          <p:cNvPr id="11" name="A1"/>
          <p:cNvSpPr/>
          <p:nvPr/>
        </p:nvSpPr>
        <p:spPr>
          <a:xfrm>
            <a:off x="5092448" y="1175307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A. breakable</a:t>
            </a:r>
            <a:endParaRPr lang="ru-RU" sz="2800" b="1" dirty="0"/>
          </a:p>
        </p:txBody>
      </p:sp>
      <p:sp>
        <p:nvSpPr>
          <p:cNvPr id="14" name="B1"/>
          <p:cNvSpPr/>
          <p:nvPr/>
        </p:nvSpPr>
        <p:spPr>
          <a:xfrm>
            <a:off x="5092448" y="2278870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B. movable</a:t>
            </a:r>
            <a:endParaRPr lang="ru-RU" sz="2800" b="1" dirty="0"/>
          </a:p>
        </p:txBody>
      </p:sp>
      <p:sp>
        <p:nvSpPr>
          <p:cNvPr id="15" name="C1"/>
          <p:cNvSpPr/>
          <p:nvPr/>
        </p:nvSpPr>
        <p:spPr>
          <a:xfrm>
            <a:off x="5092448" y="3382433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C. changeable</a:t>
            </a:r>
            <a:endParaRPr lang="ru-RU" sz="2800" b="1" dirty="0"/>
          </a:p>
        </p:txBody>
      </p:sp>
      <p:pic>
        <p:nvPicPr>
          <p:cNvPr id="17" name="Castl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66" y="4703196"/>
            <a:ext cx="3502735" cy="16532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Ладья ч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3261" y="2868511"/>
            <a:ext cx="440802" cy="1105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Конь ч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505" y="3356731"/>
            <a:ext cx="506413" cy="12167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2" name="Королева б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144" y="4212602"/>
            <a:ext cx="479133" cy="1105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Слон б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070" y="4031969"/>
            <a:ext cx="496488" cy="13014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Ладья б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631" y="4506781"/>
            <a:ext cx="402471" cy="1105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5" name="Moving1"/>
          <p:cNvSpPr txBox="1">
            <a:spLocks/>
          </p:cNvSpPr>
          <p:nvPr/>
        </p:nvSpPr>
        <p:spPr>
          <a:xfrm>
            <a:off x="1408009" y="6153246"/>
            <a:ext cx="2742790" cy="43155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Queen – d2 f4</a:t>
            </a:r>
          </a:p>
        </p:txBody>
      </p:sp>
      <p:sp>
        <p:nvSpPr>
          <p:cNvPr id="46" name="Moving2"/>
          <p:cNvSpPr txBox="1">
            <a:spLocks/>
          </p:cNvSpPr>
          <p:nvPr/>
        </p:nvSpPr>
        <p:spPr>
          <a:xfrm>
            <a:off x="1408004" y="6153241"/>
            <a:ext cx="2742790" cy="43155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Castle – e8 e7</a:t>
            </a:r>
          </a:p>
        </p:txBody>
      </p:sp>
    </p:spTree>
    <p:extLst>
      <p:ext uri="{BB962C8B-B14F-4D97-AF65-F5344CB8AC3E}">
        <p14:creationId xmlns:p14="http://schemas.microsoft.com/office/powerpoint/2010/main" val="167523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00602 L 0.08507 -0.073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4" y="-3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00069 0.0326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4" grpId="0" animBg="1"/>
      <p:bldP spid="14" grpId="1" animBg="1"/>
      <p:bldP spid="15" grpId="0" animBg="1"/>
      <p:bldP spid="15" grpId="1" animBg="1"/>
      <p:bldP spid="15" grpId="2" animBg="1"/>
      <p:bldP spid="45" grpId="0"/>
      <p:bldP spid="45" grpId="1"/>
      <p:bldP spid="46" grpId="0"/>
      <p:bldP spid="4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"/>
          <p:cNvSpPr>
            <a:spLocks noGrp="1"/>
          </p:cNvSpPr>
          <p:nvPr>
            <p:ph type="title"/>
          </p:nvPr>
        </p:nvSpPr>
        <p:spPr>
          <a:xfrm>
            <a:off x="0" y="158843"/>
            <a:ext cx="9141098" cy="955973"/>
          </a:xfrm>
        </p:spPr>
        <p:txBody>
          <a:bodyPr/>
          <a:lstStyle/>
          <a:p>
            <a:r>
              <a:rPr lang="ru-RU" sz="4800" b="1" dirty="0"/>
              <a:t>Словообразование: </a:t>
            </a:r>
            <a:r>
              <a:rPr lang="en-US" sz="4800" b="1" dirty="0"/>
              <a:t>4 </a:t>
            </a:r>
            <a:r>
              <a:rPr lang="ru-RU" sz="4800" b="1" dirty="0"/>
              <a:t>части речи</a:t>
            </a:r>
          </a:p>
        </p:txBody>
      </p:sp>
      <p:sp>
        <p:nvSpPr>
          <p:cNvPr id="2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2</a:t>
            </a:fld>
            <a:endParaRPr lang="ru-RU"/>
          </a:p>
        </p:txBody>
      </p:sp>
      <p:grpSp>
        <p:nvGrpSpPr>
          <p:cNvPr id="14" name="Группа 1"/>
          <p:cNvGrpSpPr/>
          <p:nvPr/>
        </p:nvGrpSpPr>
        <p:grpSpPr>
          <a:xfrm>
            <a:off x="2915793" y="1177925"/>
            <a:ext cx="3319200" cy="5411739"/>
            <a:chOff x="2915793" y="1177925"/>
            <a:chExt cx="3319200" cy="5411739"/>
          </a:xfrm>
        </p:grpSpPr>
        <p:pic>
          <p:nvPicPr>
            <p:cNvPr id="13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793" y="1177925"/>
              <a:ext cx="3319200" cy="5411739"/>
            </a:xfrm>
            <a:prstGeom prst="rect">
              <a:avLst/>
            </a:prstGeom>
          </p:spPr>
        </p:pic>
        <p:sp>
          <p:nvSpPr>
            <p:cNvPr id="12" name="Гриффендор"/>
            <p:cNvSpPr txBox="1">
              <a:spLocks/>
            </p:cNvSpPr>
            <p:nvPr/>
          </p:nvSpPr>
          <p:spPr>
            <a:xfrm>
              <a:off x="2915793" y="5645795"/>
              <a:ext cx="3314700" cy="416687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err="1"/>
                <a:t>Godric</a:t>
              </a:r>
              <a:r>
                <a:rPr lang="en-US" dirty="0"/>
                <a:t> </a:t>
              </a:r>
              <a:r>
                <a:rPr lang="en-US" dirty="0" err="1"/>
                <a:t>Gryffendor</a:t>
              </a:r>
              <a:endParaRPr lang="ru-RU" dirty="0"/>
            </a:p>
            <a:p>
              <a:pPr algn="ctr"/>
              <a:r>
                <a:rPr lang="ru-RU" dirty="0"/>
                <a:t>Глагол</a:t>
              </a:r>
            </a:p>
          </p:txBody>
        </p:sp>
      </p:grpSp>
      <p:pic>
        <p:nvPicPr>
          <p:cNvPr id="8" name="Герб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27353"/>
            <a:ext cx="2291126" cy="2015472"/>
          </a:xfrm>
          <a:prstGeom prst="rect">
            <a:avLst/>
          </a:prstGeom>
        </p:spPr>
      </p:pic>
      <p:grpSp>
        <p:nvGrpSpPr>
          <p:cNvPr id="15" name="Группа 2"/>
          <p:cNvGrpSpPr/>
          <p:nvPr/>
        </p:nvGrpSpPr>
        <p:grpSpPr>
          <a:xfrm>
            <a:off x="2928282" y="1124988"/>
            <a:ext cx="3334742" cy="5405870"/>
            <a:chOff x="2915793" y="1177924"/>
            <a:chExt cx="3334742" cy="5405870"/>
          </a:xfrm>
        </p:grpSpPr>
        <p:pic>
          <p:nvPicPr>
            <p:cNvPr id="16" name="Рисунок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793" y="1177924"/>
              <a:ext cx="3315600" cy="5405870"/>
            </a:xfrm>
            <a:prstGeom prst="rect">
              <a:avLst/>
            </a:prstGeom>
          </p:spPr>
        </p:pic>
        <p:sp>
          <p:nvSpPr>
            <p:cNvPr id="17" name="Слизерин"/>
            <p:cNvSpPr txBox="1">
              <a:spLocks/>
            </p:cNvSpPr>
            <p:nvPr/>
          </p:nvSpPr>
          <p:spPr>
            <a:xfrm>
              <a:off x="2935835" y="5540477"/>
              <a:ext cx="3314700" cy="416687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Salazar Slytherin</a:t>
              </a:r>
              <a:endParaRPr lang="ru-RU" dirty="0"/>
            </a:p>
            <a:p>
              <a:pPr algn="ctr"/>
              <a:r>
                <a:rPr lang="ru-RU" dirty="0"/>
                <a:t>Существительное</a:t>
              </a:r>
            </a:p>
          </p:txBody>
        </p:sp>
      </p:grpSp>
      <p:pic>
        <p:nvPicPr>
          <p:cNvPr id="9" name="Герб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27" y="1127354"/>
            <a:ext cx="2290893" cy="2011262"/>
          </a:xfrm>
          <a:prstGeom prst="rect">
            <a:avLst/>
          </a:prstGeom>
        </p:spPr>
      </p:pic>
      <p:grpSp>
        <p:nvGrpSpPr>
          <p:cNvPr id="18" name="Группа 3"/>
          <p:cNvGrpSpPr/>
          <p:nvPr/>
        </p:nvGrpSpPr>
        <p:grpSpPr>
          <a:xfrm>
            <a:off x="2906904" y="1188989"/>
            <a:ext cx="3339680" cy="5400675"/>
            <a:chOff x="2888527" y="1177925"/>
            <a:chExt cx="3339680" cy="5400675"/>
          </a:xfrm>
        </p:grpSpPr>
        <p:pic>
          <p:nvPicPr>
            <p:cNvPr id="19" name="Рисунок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793" y="1177925"/>
              <a:ext cx="3312414" cy="5400675"/>
            </a:xfrm>
            <a:prstGeom prst="rect">
              <a:avLst/>
            </a:prstGeom>
          </p:spPr>
        </p:pic>
        <p:sp>
          <p:nvSpPr>
            <p:cNvPr id="20" name="Когтевран"/>
            <p:cNvSpPr txBox="1">
              <a:spLocks/>
            </p:cNvSpPr>
            <p:nvPr/>
          </p:nvSpPr>
          <p:spPr>
            <a:xfrm>
              <a:off x="2888527" y="5564039"/>
              <a:ext cx="3314700" cy="416687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Rowena Ravenclaw</a:t>
              </a:r>
              <a:endParaRPr lang="ru-RU" dirty="0"/>
            </a:p>
            <a:p>
              <a:pPr algn="ctr"/>
              <a:r>
                <a:rPr lang="ru-RU" dirty="0"/>
                <a:t>Прилагательное</a:t>
              </a:r>
            </a:p>
          </p:txBody>
        </p:sp>
      </p:grpSp>
      <p:pic>
        <p:nvPicPr>
          <p:cNvPr id="10" name="Герб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17" y="1124988"/>
            <a:ext cx="2272589" cy="2017836"/>
          </a:xfrm>
          <a:prstGeom prst="rect">
            <a:avLst/>
          </a:prstGeom>
        </p:spPr>
      </p:pic>
      <p:grpSp>
        <p:nvGrpSpPr>
          <p:cNvPr id="21" name="Группа 4"/>
          <p:cNvGrpSpPr/>
          <p:nvPr/>
        </p:nvGrpSpPr>
        <p:grpSpPr>
          <a:xfrm>
            <a:off x="2905516" y="1160315"/>
            <a:ext cx="3341966" cy="5429349"/>
            <a:chOff x="2936541" y="1145912"/>
            <a:chExt cx="3341966" cy="5429349"/>
          </a:xfrm>
        </p:grpSpPr>
        <p:pic>
          <p:nvPicPr>
            <p:cNvPr id="22" name="Рисунок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8507" y="1145912"/>
              <a:ext cx="3330000" cy="5429349"/>
            </a:xfrm>
            <a:prstGeom prst="rect">
              <a:avLst/>
            </a:prstGeom>
          </p:spPr>
        </p:pic>
        <p:sp>
          <p:nvSpPr>
            <p:cNvPr id="23" name="Пуффендуй"/>
            <p:cNvSpPr txBox="1">
              <a:spLocks/>
            </p:cNvSpPr>
            <p:nvPr/>
          </p:nvSpPr>
          <p:spPr>
            <a:xfrm>
              <a:off x="2936541" y="5587239"/>
              <a:ext cx="3314700" cy="416687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  <a:p>
              <a:pPr algn="ctr"/>
              <a:r>
                <a:rPr lang="ru-RU" dirty="0"/>
                <a:t>Наречие</a:t>
              </a:r>
            </a:p>
          </p:txBody>
        </p:sp>
      </p:grpSp>
      <p:pic>
        <p:nvPicPr>
          <p:cNvPr id="11" name="Герб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493" y="1124989"/>
            <a:ext cx="2305605" cy="2024564"/>
          </a:xfrm>
          <a:prstGeom prst="rect">
            <a:avLst/>
          </a:prstGeom>
        </p:spPr>
      </p:pic>
      <p:sp>
        <p:nvSpPr>
          <p:cNvPr id="24" name="Text1"/>
          <p:cNvSpPr txBox="1">
            <a:spLocks/>
          </p:cNvSpPr>
          <p:nvPr/>
        </p:nvSpPr>
        <p:spPr>
          <a:xfrm>
            <a:off x="312517" y="973717"/>
            <a:ext cx="8518967" cy="504268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/>
              <a:t>Запоминать много слов? Переводить, понимать текст без словаря? Да, это возможно!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28" name="Заголовок2"/>
          <p:cNvSpPr txBox="1">
            <a:spLocks/>
          </p:cNvSpPr>
          <p:nvPr/>
        </p:nvSpPr>
        <p:spPr>
          <a:xfrm>
            <a:off x="275572" y="4495903"/>
            <a:ext cx="7859211" cy="17058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sz="5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2603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6 L 0.50191 -0.55069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87" y="-2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69000" y="69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6 L -0.37466 0.1634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33" y="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50191 -0.55069 " pathEditMode="relative" rAng="0" ptsTypes="AA">
                                      <p:cBhvr>
                                        <p:cTn id="31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87" y="-2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69000" y="69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-0.12413 0.163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5" y="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0.50191 -0.55069 " pathEditMode="relative" rAng="0" ptsTypes="AA">
                                      <p:cBhvr>
                                        <p:cTn id="51" dur="2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87" y="-2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69000" y="69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0.12292 0.1641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L 0.50191 -0.5507 " pathEditMode="relative" rAng="0" ptsTypes="AA">
                                      <p:cBhvr>
                                        <p:cTn id="71" dur="20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87" y="-2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1300" fill="hold"/>
                                        <p:tgtEl>
                                          <p:spTgt spid="21"/>
                                        </p:tgtEl>
                                      </p:cBhvr>
                                      <p:by x="69000" y="69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L 0.37274 0.1641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8" y="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ntr" presetSubtype="16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9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"/>
          <p:cNvSpPr>
            <a:spLocks noGrp="1"/>
          </p:cNvSpPr>
          <p:nvPr>
            <p:ph type="title"/>
          </p:nvPr>
        </p:nvSpPr>
        <p:spPr>
          <a:xfrm>
            <a:off x="5092448" y="158843"/>
            <a:ext cx="3838609" cy="955973"/>
          </a:xfrm>
        </p:spPr>
        <p:txBody>
          <a:bodyPr/>
          <a:lstStyle/>
          <a:p>
            <a:r>
              <a:rPr lang="en-US" dirty="0"/>
              <a:t>-able</a:t>
            </a:r>
            <a:endParaRPr lang="ru-RU" dirty="0"/>
          </a:p>
        </p:txBody>
      </p:sp>
      <p:sp>
        <p:nvSpPr>
          <p:cNvPr id="2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20</a:t>
            </a:fld>
            <a:endParaRPr lang="ru-RU"/>
          </a:p>
        </p:txBody>
      </p:sp>
      <p:grpSp>
        <p:nvGrpSpPr>
          <p:cNvPr id="13" name="Группа Q"/>
          <p:cNvGrpSpPr/>
          <p:nvPr/>
        </p:nvGrpSpPr>
        <p:grpSpPr>
          <a:xfrm>
            <a:off x="142513" y="425886"/>
            <a:ext cx="5031370" cy="2693095"/>
            <a:chOff x="142513" y="425886"/>
            <a:chExt cx="5031370" cy="269309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Лента"/>
            <p:cNvSpPr/>
            <p:nvPr/>
          </p:nvSpPr>
          <p:spPr>
            <a:xfrm>
              <a:off x="142513" y="425886"/>
              <a:ext cx="5031370" cy="2693095"/>
            </a:xfrm>
            <a:prstGeom prst="ribbon2">
              <a:avLst>
                <a:gd name="adj1" fmla="val 9299"/>
                <a:gd name="adj2" fmla="val 70705"/>
              </a:avLst>
            </a:prstGeom>
            <a:solidFill>
              <a:srgbClr val="153851">
                <a:alpha val="70000"/>
              </a:srgbClr>
            </a:solidFill>
            <a:ln w="19050" cmpd="sng">
              <a:solidFill>
                <a:srgbClr val="2C5A74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9" name="Скрижаль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304" y="490384"/>
              <a:ext cx="1904762" cy="292063"/>
            </a:xfrm>
            <a:prstGeom prst="rect">
              <a:avLst/>
            </a:prstGeom>
          </p:spPr>
        </p:pic>
        <p:sp>
          <p:nvSpPr>
            <p:cNvPr id="10" name="Q1"/>
            <p:cNvSpPr txBox="1">
              <a:spLocks/>
            </p:cNvSpPr>
            <p:nvPr/>
          </p:nvSpPr>
          <p:spPr>
            <a:xfrm>
              <a:off x="788577" y="580054"/>
              <a:ext cx="3739242" cy="1985495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  <a:p>
              <a:pPr algn="ctr"/>
              <a:r>
                <a:rPr lang="en-US" sz="3200" dirty="0"/>
                <a:t>Wash</a:t>
              </a:r>
              <a:r>
                <a:rPr lang="ru-RU" sz="3200" dirty="0"/>
                <a:t> - мыть</a:t>
              </a:r>
              <a:endParaRPr lang="en-US" sz="3200" dirty="0"/>
            </a:p>
            <a:p>
              <a:pPr algn="ctr"/>
              <a:r>
                <a:rPr lang="en-US" sz="3200" dirty="0"/>
                <a:t>Comfort</a:t>
              </a:r>
              <a:r>
                <a:rPr lang="ru-RU" sz="3200" dirty="0"/>
                <a:t> - комфорт</a:t>
              </a:r>
              <a:endParaRPr lang="en-US" sz="3200" dirty="0"/>
            </a:p>
            <a:p>
              <a:pPr algn="ctr"/>
              <a:r>
                <a:rPr lang="en-US" sz="3200" dirty="0"/>
                <a:t>Fashion</a:t>
              </a:r>
              <a:r>
                <a:rPr lang="ru-RU" sz="3200" dirty="0"/>
                <a:t> - мода</a:t>
              </a:r>
              <a:endParaRPr lang="en-US" sz="3200" dirty="0"/>
            </a:p>
            <a:p>
              <a:pPr algn="ctr"/>
              <a:endParaRPr lang="ru-RU" dirty="0"/>
            </a:p>
          </p:txBody>
        </p:sp>
      </p:grpSp>
      <p:sp>
        <p:nvSpPr>
          <p:cNvPr id="11" name="A1"/>
          <p:cNvSpPr/>
          <p:nvPr/>
        </p:nvSpPr>
        <p:spPr>
          <a:xfrm>
            <a:off x="5092448" y="1175307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A. washable  </a:t>
            </a:r>
            <a:endParaRPr lang="ru-RU" sz="2800" b="1" dirty="0"/>
          </a:p>
        </p:txBody>
      </p:sp>
      <p:sp>
        <p:nvSpPr>
          <p:cNvPr id="14" name="B1"/>
          <p:cNvSpPr/>
          <p:nvPr/>
        </p:nvSpPr>
        <p:spPr>
          <a:xfrm>
            <a:off x="5092448" y="2278870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B. comfortable </a:t>
            </a:r>
            <a:endParaRPr lang="ru-RU" sz="2800" b="1" dirty="0"/>
          </a:p>
          <a:p>
            <a:pPr algn="ctr"/>
            <a:r>
              <a:rPr lang="en-US" sz="2800" b="1" dirty="0"/>
              <a:t> </a:t>
            </a:r>
            <a:endParaRPr lang="ru-RU" sz="2800" b="1" dirty="0"/>
          </a:p>
        </p:txBody>
      </p:sp>
      <p:sp>
        <p:nvSpPr>
          <p:cNvPr id="15" name="C1"/>
          <p:cNvSpPr/>
          <p:nvPr/>
        </p:nvSpPr>
        <p:spPr>
          <a:xfrm>
            <a:off x="5092448" y="3382433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C. fashionable </a:t>
            </a:r>
            <a:endParaRPr lang="ru-RU" sz="2800" b="1" dirty="0"/>
          </a:p>
        </p:txBody>
      </p:sp>
      <p:pic>
        <p:nvPicPr>
          <p:cNvPr id="17" name="Книги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7416" y="4794837"/>
            <a:ext cx="1433095" cy="18856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2" name="Пешка ч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374" y="2766753"/>
            <a:ext cx="472077" cy="1432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0" name="Король б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099" y="4492502"/>
            <a:ext cx="512440" cy="1105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6" name="Пешка б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049" y="3401039"/>
            <a:ext cx="496672" cy="14320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7" name="Конь б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845" y="3861345"/>
            <a:ext cx="548786" cy="12171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oving1"/>
          <p:cNvSpPr txBox="1">
            <a:spLocks/>
          </p:cNvSpPr>
          <p:nvPr/>
        </p:nvSpPr>
        <p:spPr>
          <a:xfrm>
            <a:off x="1408009" y="6153246"/>
            <a:ext cx="2742790" cy="43155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King – g1 h1</a:t>
            </a:r>
          </a:p>
        </p:txBody>
      </p:sp>
      <p:sp>
        <p:nvSpPr>
          <p:cNvPr id="18" name="Moving2"/>
          <p:cNvSpPr txBox="1">
            <a:spLocks/>
          </p:cNvSpPr>
          <p:nvPr/>
        </p:nvSpPr>
        <p:spPr>
          <a:xfrm>
            <a:off x="1408004" y="6153241"/>
            <a:ext cx="2742790" cy="43155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Pawn – c7 c5</a:t>
            </a:r>
          </a:p>
        </p:txBody>
      </p:sp>
    </p:spTree>
    <p:extLst>
      <p:ext uri="{BB962C8B-B14F-4D97-AF65-F5344CB8AC3E}">
        <p14:creationId xmlns:p14="http://schemas.microsoft.com/office/powerpoint/2010/main" val="262801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602 L 0.04791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-0.00116 L -0.00399 0.0620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6" grpId="0"/>
      <p:bldP spid="16" grpId="1"/>
      <p:bldP spid="18" grpId="0"/>
      <p:bldP spid="1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21</a:t>
            </a:fld>
            <a:endParaRPr lang="ru-RU"/>
          </a:p>
        </p:txBody>
      </p:sp>
      <p:sp>
        <p:nvSpPr>
          <p:cNvPr id="3" name="Text"/>
          <p:cNvSpPr txBox="1">
            <a:spLocks/>
          </p:cNvSpPr>
          <p:nvPr/>
        </p:nvSpPr>
        <p:spPr>
          <a:xfrm>
            <a:off x="249730" y="225848"/>
            <a:ext cx="2917077" cy="63236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>
                <a:solidFill>
                  <a:srgbClr val="2C5A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Hogsmeade</a:t>
            </a:r>
            <a:r>
              <a:rPr lang="en-US" dirty="0">
                <a:solidFill>
                  <a:srgbClr val="2C5A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Station</a:t>
            </a:r>
            <a:endParaRPr lang="ru-RU" dirty="0">
              <a:solidFill>
                <a:srgbClr val="2C5A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64892" y="4243266"/>
            <a:ext cx="6492483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3200" b="1" dirty="0">
                <a:solidFill>
                  <a:schemeClr val="bg1"/>
                </a:solidFill>
              </a:rPr>
              <a:t>Суффикс </a:t>
            </a:r>
            <a:r>
              <a:rPr lang="en-US" sz="3200" b="1" dirty="0">
                <a:solidFill>
                  <a:schemeClr val="bg1"/>
                </a:solidFill>
              </a:rPr>
              <a:t>– </a:t>
            </a:r>
            <a:r>
              <a:rPr lang="en-US" sz="3200" b="1" dirty="0" err="1">
                <a:solidFill>
                  <a:schemeClr val="bg1"/>
                </a:solidFill>
              </a:rPr>
              <a:t>ly</a:t>
            </a:r>
            <a:endParaRPr lang="ru-RU" sz="32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3200" b="1" dirty="0">
                <a:solidFill>
                  <a:schemeClr val="bg1"/>
                </a:solidFill>
              </a:rPr>
              <a:t>прилагательное - наречие</a:t>
            </a:r>
            <a:endParaRPr lang="en-US" sz="32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3200" b="1" dirty="0">
                <a:solidFill>
                  <a:schemeClr val="bg1"/>
                </a:solidFill>
              </a:rPr>
              <a:t>Usual </a:t>
            </a:r>
            <a:r>
              <a:rPr lang="ru-RU" sz="3200" b="1" dirty="0">
                <a:solidFill>
                  <a:schemeClr val="bg1"/>
                </a:solidFill>
              </a:rPr>
              <a:t>(обычный) </a:t>
            </a:r>
            <a:r>
              <a:rPr lang="en-US" sz="3200" b="1" dirty="0">
                <a:solidFill>
                  <a:schemeClr val="bg1"/>
                </a:solidFill>
              </a:rPr>
              <a:t>– usually</a:t>
            </a:r>
            <a:r>
              <a:rPr lang="ru-RU" sz="3200" b="1" dirty="0">
                <a:solidFill>
                  <a:schemeClr val="bg1"/>
                </a:solidFill>
              </a:rPr>
              <a:t> (обычно)</a:t>
            </a:r>
            <a:endParaRPr lang="en-US" sz="32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3200" b="1" dirty="0">
                <a:solidFill>
                  <a:schemeClr val="bg1"/>
                </a:solidFill>
              </a:rPr>
              <a:t>Slow </a:t>
            </a:r>
            <a:r>
              <a:rPr lang="ru-RU" sz="3200" b="1" dirty="0">
                <a:solidFill>
                  <a:schemeClr val="bg1"/>
                </a:solidFill>
              </a:rPr>
              <a:t>(медленный) </a:t>
            </a:r>
            <a:r>
              <a:rPr lang="en-US" sz="3200" b="1" dirty="0">
                <a:solidFill>
                  <a:schemeClr val="bg1"/>
                </a:solidFill>
              </a:rPr>
              <a:t>– slowly</a:t>
            </a:r>
          </a:p>
          <a:p>
            <a:pPr marL="285750" indent="-285750">
              <a:buFontTx/>
              <a:buChar char="-"/>
            </a:pPr>
            <a:r>
              <a:rPr lang="en-US" sz="3200" b="1" dirty="0">
                <a:solidFill>
                  <a:schemeClr val="bg1"/>
                </a:solidFill>
              </a:rPr>
              <a:t>Easy </a:t>
            </a:r>
            <a:r>
              <a:rPr lang="ru-RU" sz="3200" b="1" dirty="0">
                <a:solidFill>
                  <a:schemeClr val="bg1"/>
                </a:solidFill>
              </a:rPr>
              <a:t>(легкий) </a:t>
            </a:r>
            <a:r>
              <a:rPr lang="en-US" sz="3200" b="1" dirty="0">
                <a:solidFill>
                  <a:schemeClr val="bg1"/>
                </a:solidFill>
              </a:rPr>
              <a:t>– easily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502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22</a:t>
            </a:fld>
            <a:endParaRPr lang="ru-RU"/>
          </a:p>
        </p:txBody>
      </p:sp>
      <p:sp>
        <p:nvSpPr>
          <p:cNvPr id="3" name="Text"/>
          <p:cNvSpPr txBox="1">
            <a:spLocks/>
          </p:cNvSpPr>
          <p:nvPr/>
        </p:nvSpPr>
        <p:spPr>
          <a:xfrm>
            <a:off x="1224994" y="641562"/>
            <a:ext cx="3873730" cy="634090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823861" y="4657482"/>
            <a:ext cx="513153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Суффикс </a:t>
            </a:r>
            <a:r>
              <a:rPr lang="en-US" sz="3200" b="1" dirty="0">
                <a:solidFill>
                  <a:schemeClr val="bg1"/>
                </a:solidFill>
              </a:rPr>
              <a:t>- </a:t>
            </a:r>
            <a:r>
              <a:rPr lang="en-US" sz="3200" b="1" dirty="0" err="1">
                <a:solidFill>
                  <a:schemeClr val="bg1"/>
                </a:solidFill>
              </a:rPr>
              <a:t>ment</a:t>
            </a:r>
            <a:endParaRPr lang="ru-RU" sz="3200" b="1" dirty="0">
              <a:solidFill>
                <a:schemeClr val="bg1"/>
              </a:solidFill>
            </a:endParaRPr>
          </a:p>
          <a:p>
            <a:r>
              <a:rPr lang="ru-RU" sz="3200" b="1" dirty="0">
                <a:solidFill>
                  <a:schemeClr val="bg1"/>
                </a:solidFill>
              </a:rPr>
              <a:t>Глагол – существительное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Move (</a:t>
            </a:r>
            <a:r>
              <a:rPr lang="ru-RU" sz="3200" b="1" dirty="0">
                <a:solidFill>
                  <a:schemeClr val="bg1"/>
                </a:solidFill>
              </a:rPr>
              <a:t>двигаться) </a:t>
            </a:r>
            <a:r>
              <a:rPr lang="en-US" sz="3200" b="1" dirty="0">
                <a:solidFill>
                  <a:schemeClr val="bg1"/>
                </a:solidFill>
              </a:rPr>
              <a:t>– movement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Argue - argument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5BAD4A9-AED1-88DE-174D-319B91BDF249}"/>
              </a:ext>
            </a:extLst>
          </p:cNvPr>
          <p:cNvSpPr txBox="1"/>
          <p:nvPr/>
        </p:nvSpPr>
        <p:spPr>
          <a:xfrm>
            <a:off x="1113416" y="19888"/>
            <a:ext cx="45720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Суффикс –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ify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ctr">
              <a:buFontTx/>
              <a:buChar char="-"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Прилагательное - глагол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ctr">
              <a:buFontTx/>
              <a:buChar char="-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Pure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чистый;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purify</a:t>
            </a:r>
          </a:p>
          <a:p>
            <a:pPr marL="457200" indent="-457200" algn="ctr">
              <a:buFontTx/>
              <a:buChar char="-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Simple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простой;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simplify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657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23</a:t>
            </a:fld>
            <a:endParaRPr lang="ru-RU"/>
          </a:p>
        </p:txBody>
      </p:sp>
      <p:sp>
        <p:nvSpPr>
          <p:cNvPr id="3" name="Text"/>
          <p:cNvSpPr txBox="1">
            <a:spLocks/>
          </p:cNvSpPr>
          <p:nvPr/>
        </p:nvSpPr>
        <p:spPr>
          <a:xfrm>
            <a:off x="6032435" y="155199"/>
            <a:ext cx="3111565" cy="634090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>
                <a:solidFill>
                  <a:srgbClr val="153851"/>
                </a:solidFill>
              </a:rPr>
              <a:t>Quidditch</a:t>
            </a:r>
            <a:r>
              <a:rPr lang="en-US" dirty="0">
                <a:solidFill>
                  <a:srgbClr val="153851"/>
                </a:solidFill>
              </a:rPr>
              <a:t> pitch</a:t>
            </a:r>
          </a:p>
          <a:p>
            <a:pPr algn="ctr"/>
            <a:r>
              <a:rPr lang="ru-RU" sz="3200" dirty="0">
                <a:solidFill>
                  <a:srgbClr val="153851"/>
                </a:solidFill>
              </a:rPr>
              <a:t>Прилагательные</a:t>
            </a:r>
            <a:endParaRPr lang="en-US" sz="3200" dirty="0">
              <a:solidFill>
                <a:srgbClr val="153851"/>
              </a:solidFill>
            </a:endParaRPr>
          </a:p>
          <a:p>
            <a:pPr algn="ctr"/>
            <a:endParaRPr lang="ru-RU" dirty="0">
              <a:solidFill>
                <a:srgbClr val="15385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588" y="4459"/>
            <a:ext cx="49199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3200" b="1" dirty="0"/>
              <a:t>Суффикс - </a:t>
            </a:r>
            <a:r>
              <a:rPr lang="en-US" sz="3200" b="1" dirty="0" err="1"/>
              <a:t>ful</a:t>
            </a:r>
            <a:endParaRPr lang="en-US" sz="3200" b="1" dirty="0"/>
          </a:p>
          <a:p>
            <a:pPr marL="285750" indent="-285750">
              <a:buFontTx/>
              <a:buChar char="-"/>
            </a:pPr>
            <a:r>
              <a:rPr lang="en-US" sz="3200" b="1" dirty="0"/>
              <a:t>Beauty </a:t>
            </a:r>
            <a:r>
              <a:rPr lang="ru-RU" sz="3200" b="1" dirty="0"/>
              <a:t>(красота) </a:t>
            </a:r>
            <a:r>
              <a:rPr lang="en-US" sz="3200" b="1" dirty="0"/>
              <a:t>- beautiful</a:t>
            </a:r>
          </a:p>
          <a:p>
            <a:pPr marL="285750" indent="-285750">
              <a:buFontTx/>
              <a:buChar char="-"/>
            </a:pPr>
            <a:r>
              <a:rPr lang="en-US" sz="3200" b="1" dirty="0"/>
              <a:t>Help </a:t>
            </a:r>
            <a:r>
              <a:rPr lang="ru-RU" sz="3200" b="1" dirty="0"/>
              <a:t>(помощь) </a:t>
            </a:r>
            <a:r>
              <a:rPr lang="en-US" sz="3200" b="1" dirty="0"/>
              <a:t>- helpful</a:t>
            </a:r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7352" y="5526895"/>
            <a:ext cx="27414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Суффикс –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ary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legendary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78207" y="5526895"/>
            <a:ext cx="26100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Суффикс – </a:t>
            </a:r>
            <a:r>
              <a:rPr lang="en-US" sz="3200" b="1" dirty="0" err="1">
                <a:solidFill>
                  <a:schemeClr val="bg1"/>
                </a:solidFill>
              </a:rPr>
              <a:t>ive</a:t>
            </a:r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Act - active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60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"/>
          <p:cNvSpPr>
            <a:spLocks noGrp="1"/>
          </p:cNvSpPr>
          <p:nvPr>
            <p:ph type="title"/>
          </p:nvPr>
        </p:nvSpPr>
        <p:spPr>
          <a:xfrm>
            <a:off x="5092448" y="158843"/>
            <a:ext cx="3838609" cy="955973"/>
          </a:xfrm>
        </p:spPr>
        <p:txBody>
          <a:bodyPr/>
          <a:lstStyle/>
          <a:p>
            <a:r>
              <a:rPr lang="en-US" sz="4800" b="1" dirty="0"/>
              <a:t>-</a:t>
            </a:r>
            <a:r>
              <a:rPr lang="en-US" sz="4800" b="1" dirty="0" err="1"/>
              <a:t>ful</a:t>
            </a:r>
            <a:endParaRPr lang="ru-RU" sz="4800" b="1" dirty="0"/>
          </a:p>
        </p:txBody>
      </p:sp>
      <p:sp>
        <p:nvSpPr>
          <p:cNvPr id="2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24</a:t>
            </a:fld>
            <a:endParaRPr lang="ru-RU"/>
          </a:p>
        </p:txBody>
      </p:sp>
      <p:grpSp>
        <p:nvGrpSpPr>
          <p:cNvPr id="13" name="Группа Q"/>
          <p:cNvGrpSpPr/>
          <p:nvPr/>
        </p:nvGrpSpPr>
        <p:grpSpPr>
          <a:xfrm>
            <a:off x="142513" y="425886"/>
            <a:ext cx="5031370" cy="2693095"/>
            <a:chOff x="142513" y="425886"/>
            <a:chExt cx="5031370" cy="269309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Лента"/>
            <p:cNvSpPr/>
            <p:nvPr/>
          </p:nvSpPr>
          <p:spPr>
            <a:xfrm>
              <a:off x="142513" y="425886"/>
              <a:ext cx="5031370" cy="2693095"/>
            </a:xfrm>
            <a:prstGeom prst="ribbon2">
              <a:avLst>
                <a:gd name="adj1" fmla="val 9299"/>
                <a:gd name="adj2" fmla="val 70705"/>
              </a:avLst>
            </a:prstGeom>
            <a:solidFill>
              <a:srgbClr val="153851">
                <a:alpha val="70000"/>
              </a:srgbClr>
            </a:solidFill>
            <a:ln w="19050" cmpd="sng">
              <a:solidFill>
                <a:srgbClr val="2C5A74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9" name="Скрижаль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304" y="490384"/>
              <a:ext cx="1904762" cy="292063"/>
            </a:xfrm>
            <a:prstGeom prst="rect">
              <a:avLst/>
            </a:prstGeom>
          </p:spPr>
        </p:pic>
        <p:sp>
          <p:nvSpPr>
            <p:cNvPr id="10" name="Q1"/>
            <p:cNvSpPr txBox="1">
              <a:spLocks/>
            </p:cNvSpPr>
            <p:nvPr/>
          </p:nvSpPr>
          <p:spPr>
            <a:xfrm>
              <a:off x="963856" y="558544"/>
              <a:ext cx="3461657" cy="1985495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  <a:p>
              <a:pPr algn="ctr"/>
              <a:r>
                <a:rPr lang="en-US" sz="3200" dirty="0"/>
                <a:t>Care</a:t>
              </a:r>
              <a:r>
                <a:rPr lang="ru-RU" sz="3200" dirty="0"/>
                <a:t> - забота</a:t>
              </a:r>
              <a:endParaRPr lang="en-US" sz="3200" dirty="0"/>
            </a:p>
            <a:p>
              <a:pPr algn="ctr"/>
              <a:r>
                <a:rPr lang="en-US" sz="3200" dirty="0"/>
                <a:t>Pain</a:t>
              </a:r>
              <a:r>
                <a:rPr lang="ru-RU" sz="3200" dirty="0"/>
                <a:t> - боль</a:t>
              </a:r>
              <a:endParaRPr lang="en-US" sz="3200" dirty="0"/>
            </a:p>
            <a:p>
              <a:pPr algn="ctr"/>
              <a:r>
                <a:rPr lang="en-US" sz="3200" dirty="0" err="1"/>
                <a:t>Colour</a:t>
              </a:r>
              <a:r>
                <a:rPr lang="ru-RU" sz="3200" dirty="0"/>
                <a:t> - цвет</a:t>
              </a:r>
              <a:endParaRPr lang="en-US" sz="3200" dirty="0"/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 </a:t>
              </a:r>
            </a:p>
            <a:p>
              <a:pPr algn="ctr"/>
              <a:endParaRPr lang="ru-RU" dirty="0"/>
            </a:p>
          </p:txBody>
        </p:sp>
      </p:grpSp>
      <p:sp>
        <p:nvSpPr>
          <p:cNvPr id="11" name="A1"/>
          <p:cNvSpPr/>
          <p:nvPr/>
        </p:nvSpPr>
        <p:spPr>
          <a:xfrm>
            <a:off x="5092448" y="1175307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A. careful </a:t>
            </a:r>
            <a:endParaRPr lang="ru-RU" sz="2800" b="1" dirty="0"/>
          </a:p>
        </p:txBody>
      </p:sp>
      <p:sp>
        <p:nvSpPr>
          <p:cNvPr id="14" name="B1"/>
          <p:cNvSpPr/>
          <p:nvPr/>
        </p:nvSpPr>
        <p:spPr>
          <a:xfrm>
            <a:off x="5092448" y="2278870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B. painful </a:t>
            </a:r>
            <a:endParaRPr lang="ru-RU" sz="2800" b="1" dirty="0"/>
          </a:p>
        </p:txBody>
      </p:sp>
      <p:sp>
        <p:nvSpPr>
          <p:cNvPr id="15" name="C1"/>
          <p:cNvSpPr/>
          <p:nvPr/>
        </p:nvSpPr>
        <p:spPr>
          <a:xfrm>
            <a:off x="5092448" y="3382433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C. </a:t>
            </a:r>
            <a:r>
              <a:rPr lang="en-US" sz="2800" b="1" dirty="0" err="1"/>
              <a:t>colourful</a:t>
            </a:r>
            <a:r>
              <a:rPr lang="en-US" sz="2800" b="1" dirty="0"/>
              <a:t> </a:t>
            </a:r>
            <a:endParaRPr lang="ru-RU" sz="2800" b="1" dirty="0"/>
          </a:p>
        </p:txBody>
      </p:sp>
      <p:pic>
        <p:nvPicPr>
          <p:cNvPr id="45" name="Пешка ч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0296" y="2961466"/>
            <a:ext cx="472077" cy="1432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Ладья б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367" y="3248432"/>
            <a:ext cx="402471" cy="1105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0" name="Пешка б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257" y="3183479"/>
            <a:ext cx="496672" cy="14320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4" name="Конь ч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505" y="3356731"/>
            <a:ext cx="506413" cy="12167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Слон ч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731" y="3282274"/>
            <a:ext cx="477546" cy="13113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Пешка б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049" y="3401039"/>
            <a:ext cx="496672" cy="14320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Конь б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845" y="3861345"/>
            <a:ext cx="548786" cy="12171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1" name="Moving1"/>
          <p:cNvSpPr txBox="1">
            <a:spLocks/>
          </p:cNvSpPr>
          <p:nvPr/>
        </p:nvSpPr>
        <p:spPr>
          <a:xfrm>
            <a:off x="1408009" y="6153246"/>
            <a:ext cx="2742790" cy="43155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Castle – f6 d6</a:t>
            </a:r>
          </a:p>
        </p:txBody>
      </p:sp>
      <p:sp>
        <p:nvSpPr>
          <p:cNvPr id="52" name="Moving2"/>
          <p:cNvSpPr txBox="1">
            <a:spLocks/>
          </p:cNvSpPr>
          <p:nvPr/>
        </p:nvSpPr>
        <p:spPr>
          <a:xfrm>
            <a:off x="1408004" y="6153241"/>
            <a:ext cx="2742790" cy="43155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Knight – e5 c4</a:t>
            </a:r>
          </a:p>
        </p:txBody>
      </p:sp>
    </p:spTree>
    <p:extLst>
      <p:ext uri="{BB962C8B-B14F-4D97-AF65-F5344CB8AC3E}">
        <p14:creationId xmlns:p14="http://schemas.microsoft.com/office/powerpoint/2010/main" val="148866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-0.00186 L -0.07899 0.000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" y="1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1435 L -0.08247 0.0372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113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51" grpId="0"/>
      <p:bldP spid="51" grpId="1"/>
      <p:bldP spid="52" grpId="0"/>
      <p:bldP spid="5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25</a:t>
            </a:fld>
            <a:endParaRPr lang="ru-RU"/>
          </a:p>
        </p:txBody>
      </p:sp>
      <p:sp>
        <p:nvSpPr>
          <p:cNvPr id="3" name="Text"/>
          <p:cNvSpPr txBox="1">
            <a:spLocks/>
          </p:cNvSpPr>
          <p:nvPr/>
        </p:nvSpPr>
        <p:spPr>
          <a:xfrm>
            <a:off x="5592581" y="-160338"/>
            <a:ext cx="3142629" cy="320675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  <a:p>
            <a:r>
              <a:rPr lang="ru-RU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Сокращения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588" y="61369"/>
            <a:ext cx="5203669" cy="698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Ad (advertisement)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Lab (laboratory)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Fridge (refrigerator)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ASAP (as soon as possible)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YOLO (you only live once)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OMW (I’m on my way)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LOL </a:t>
            </a:r>
            <a:r>
              <a:rPr lang="ru-RU" sz="3200" b="1" dirty="0">
                <a:solidFill>
                  <a:schemeClr val="bg1"/>
                </a:solidFill>
              </a:rPr>
              <a:t>(</a:t>
            </a:r>
            <a:r>
              <a:rPr lang="en-US" sz="3200" b="1" dirty="0">
                <a:solidFill>
                  <a:schemeClr val="bg1"/>
                </a:solidFill>
              </a:rPr>
              <a:t>laughing out loud</a:t>
            </a:r>
            <a:r>
              <a:rPr lang="ru-RU" sz="3200" b="1" dirty="0">
                <a:solidFill>
                  <a:schemeClr val="bg1"/>
                </a:solidFill>
              </a:rPr>
              <a:t>)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BRB (be right back)</a:t>
            </a:r>
            <a:endParaRPr lang="ru-RU" sz="3200" b="1" dirty="0">
              <a:solidFill>
                <a:schemeClr val="bg1"/>
              </a:solidFill>
            </a:endParaRPr>
          </a:p>
          <a:p>
            <a:endParaRPr lang="ru-RU" sz="32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Britain + exit = Brexit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Breakfast + lunch = brunch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Internet = international network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Smoke + fog = smog</a:t>
            </a:r>
            <a:endParaRPr lang="ru-RU" sz="32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 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808556-86B5-9551-3E75-5125D128291E}"/>
              </a:ext>
            </a:extLst>
          </p:cNvPr>
          <p:cNvSpPr txBox="1"/>
          <p:nvPr/>
        </p:nvSpPr>
        <p:spPr>
          <a:xfrm>
            <a:off x="5397457" y="1900178"/>
            <a:ext cx="382274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Льюис Кэрролл: </a:t>
            </a:r>
            <a:r>
              <a:rPr lang="en-US" sz="2800" b="1" dirty="0">
                <a:solidFill>
                  <a:schemeClr val="bg1"/>
                </a:solidFill>
              </a:rPr>
              <a:t>«</a:t>
            </a:r>
            <a:r>
              <a:rPr lang="ru-RU" sz="2800" b="1" dirty="0">
                <a:solidFill>
                  <a:schemeClr val="bg1"/>
                </a:solidFill>
              </a:rPr>
              <a:t>Понимаешь, это слово как бумажник. Раскроешь, а там два отделения! Так и тут – это слово раскладывается на два!» </a:t>
            </a:r>
            <a:r>
              <a:rPr lang="en-US" sz="2800" b="1" dirty="0">
                <a:solidFill>
                  <a:schemeClr val="bg1"/>
                </a:solidFill>
              </a:rPr>
              <a:t>(</a:t>
            </a:r>
            <a:r>
              <a:rPr lang="ru-RU" sz="2800" b="1" dirty="0">
                <a:solidFill>
                  <a:schemeClr val="bg1"/>
                </a:solidFill>
              </a:rPr>
              <a:t>«Алиса в Зазеркалье»).   </a:t>
            </a:r>
            <a:endParaRPr lang="en-US" sz="2800" b="1" dirty="0">
              <a:solidFill>
                <a:schemeClr val="bg1"/>
              </a:solidFill>
            </a:endParaRPr>
          </a:p>
          <a:p>
            <a:endParaRPr lang="ru-RU" sz="2800" b="1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webinar: web + seminar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58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-1" y="10276"/>
            <a:ext cx="4317405" cy="955973"/>
          </a:xfrm>
        </p:spPr>
        <p:txBody>
          <a:bodyPr/>
          <a:lstStyle/>
          <a:p>
            <a:r>
              <a:rPr lang="ru-RU" sz="6600" dirty="0"/>
              <a:t>Приставки</a:t>
            </a:r>
          </a:p>
        </p:txBody>
      </p:sp>
      <p:sp>
        <p:nvSpPr>
          <p:cNvPr id="3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26</a:t>
            </a:fld>
            <a:endParaRPr lang="ru-RU"/>
          </a:p>
        </p:txBody>
      </p:sp>
      <p:pic>
        <p:nvPicPr>
          <p:cNvPr id="7" name="Pap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2" y="1021582"/>
            <a:ext cx="3251029" cy="48682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n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125" y="4244250"/>
            <a:ext cx="1402623" cy="24351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1"/>
          <p:cNvSpPr txBox="1">
            <a:spLocks/>
          </p:cNvSpPr>
          <p:nvPr/>
        </p:nvSpPr>
        <p:spPr>
          <a:xfrm>
            <a:off x="538912" y="1901852"/>
            <a:ext cx="2789533" cy="416071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103048"/>
                </a:solidFill>
                <a:latin typeface="Monotype Corsiva" panose="03010101010201010101" pitchFamily="66" charset="0"/>
              </a:rPr>
              <a:t>1. Un / in</a:t>
            </a:r>
            <a:r>
              <a:rPr lang="ru-RU" dirty="0">
                <a:solidFill>
                  <a:srgbClr val="103048"/>
                </a:solidFill>
                <a:latin typeface="Monotype Corsiva" panose="03010101010201010101" pitchFamily="66" charset="0"/>
              </a:rPr>
              <a:t> </a:t>
            </a:r>
            <a:r>
              <a:rPr lang="en-US" dirty="0">
                <a:solidFill>
                  <a:srgbClr val="103048"/>
                </a:solidFill>
                <a:latin typeface="Monotype Corsiva" panose="03010101010201010101" pitchFamily="66" charset="0"/>
              </a:rPr>
              <a:t> (</a:t>
            </a:r>
            <a:r>
              <a:rPr lang="ru-RU" dirty="0">
                <a:solidFill>
                  <a:srgbClr val="103048"/>
                </a:solidFill>
                <a:latin typeface="Monotype Corsiva" panose="03010101010201010101" pitchFamily="66" charset="0"/>
              </a:rPr>
              <a:t>не)</a:t>
            </a:r>
            <a:r>
              <a:rPr lang="en-US" dirty="0">
                <a:solidFill>
                  <a:srgbClr val="103048"/>
                </a:solidFill>
                <a:latin typeface="Monotype Corsiva" panose="03010101010201010101" pitchFamily="66" charset="0"/>
              </a:rPr>
              <a:t>  </a:t>
            </a:r>
            <a:endParaRPr lang="ru-RU" dirty="0">
              <a:solidFill>
                <a:srgbClr val="103048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Text2"/>
          <p:cNvSpPr txBox="1">
            <a:spLocks/>
          </p:cNvSpPr>
          <p:nvPr/>
        </p:nvSpPr>
        <p:spPr>
          <a:xfrm>
            <a:off x="538920" y="2334512"/>
            <a:ext cx="2961018" cy="445609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103048"/>
                </a:solidFill>
                <a:latin typeface="Monotype Corsiva" panose="03010101010201010101" pitchFamily="66" charset="0"/>
              </a:rPr>
              <a:t>2. </a:t>
            </a:r>
            <a:r>
              <a:rPr lang="en-US" dirty="0" err="1">
                <a:solidFill>
                  <a:srgbClr val="103048"/>
                </a:solidFill>
                <a:latin typeface="Monotype Corsiva" panose="03010101010201010101" pitchFamily="66" charset="0"/>
              </a:rPr>
              <a:t>im</a:t>
            </a:r>
            <a:r>
              <a:rPr lang="en-US" dirty="0">
                <a:solidFill>
                  <a:srgbClr val="103048"/>
                </a:solidFill>
                <a:latin typeface="Monotype Corsiva" panose="03010101010201010101" pitchFamily="66" charset="0"/>
              </a:rPr>
              <a:t> / </a:t>
            </a:r>
            <a:r>
              <a:rPr lang="en-US" dirty="0" err="1">
                <a:solidFill>
                  <a:srgbClr val="103048"/>
                </a:solidFill>
                <a:latin typeface="Monotype Corsiva" panose="03010101010201010101" pitchFamily="66" charset="0"/>
              </a:rPr>
              <a:t>ir</a:t>
            </a:r>
            <a:r>
              <a:rPr lang="en-US" dirty="0">
                <a:solidFill>
                  <a:srgbClr val="103048"/>
                </a:solidFill>
                <a:latin typeface="Monotype Corsiva" panose="03010101010201010101" pitchFamily="66" charset="0"/>
              </a:rPr>
              <a:t> / </a:t>
            </a:r>
            <a:r>
              <a:rPr lang="en-US" dirty="0" err="1">
                <a:solidFill>
                  <a:srgbClr val="103048"/>
                </a:solidFill>
                <a:latin typeface="Monotype Corsiva" panose="03010101010201010101" pitchFamily="66" charset="0"/>
              </a:rPr>
              <a:t>il</a:t>
            </a:r>
            <a:endParaRPr lang="ru-RU" dirty="0">
              <a:solidFill>
                <a:srgbClr val="103048"/>
              </a:solidFill>
              <a:latin typeface="Monotype Corsiva" panose="03010101010201010101" pitchFamily="66" charset="0"/>
            </a:endParaRPr>
          </a:p>
          <a:p>
            <a:r>
              <a:rPr lang="en-US" dirty="0">
                <a:solidFill>
                  <a:srgbClr val="103048"/>
                </a:solidFill>
                <a:latin typeface="Monotype Corsiva" panose="03010101010201010101" pitchFamily="66" charset="0"/>
              </a:rPr>
              <a:t> </a:t>
            </a:r>
            <a:endParaRPr lang="ru-RU" dirty="0">
              <a:solidFill>
                <a:srgbClr val="103048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Text3"/>
          <p:cNvSpPr txBox="1">
            <a:spLocks/>
          </p:cNvSpPr>
          <p:nvPr/>
        </p:nvSpPr>
        <p:spPr>
          <a:xfrm>
            <a:off x="538918" y="2805983"/>
            <a:ext cx="2961025" cy="465730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103048"/>
                </a:solidFill>
                <a:latin typeface="Monotype Corsiva" panose="03010101010201010101" pitchFamily="66" charset="0"/>
              </a:rPr>
              <a:t>3. Ex / </a:t>
            </a:r>
            <a:r>
              <a:rPr lang="en-US" dirty="0" err="1">
                <a:solidFill>
                  <a:srgbClr val="103048"/>
                </a:solidFill>
                <a:latin typeface="Monotype Corsiva" panose="03010101010201010101" pitchFamily="66" charset="0"/>
              </a:rPr>
              <a:t>uni</a:t>
            </a:r>
            <a:r>
              <a:rPr lang="en-US" dirty="0">
                <a:solidFill>
                  <a:srgbClr val="103048"/>
                </a:solidFill>
                <a:latin typeface="Monotype Corsiva" panose="03010101010201010101" pitchFamily="66" charset="0"/>
              </a:rPr>
              <a:t> / multi </a:t>
            </a:r>
            <a:endParaRPr lang="ru-RU" dirty="0">
              <a:solidFill>
                <a:srgbClr val="103048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Text4"/>
          <p:cNvSpPr txBox="1">
            <a:spLocks/>
          </p:cNvSpPr>
          <p:nvPr/>
        </p:nvSpPr>
        <p:spPr>
          <a:xfrm>
            <a:off x="538918" y="3283450"/>
            <a:ext cx="2961025" cy="453202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103048"/>
                </a:solidFill>
                <a:latin typeface="Monotype Corsiva" panose="03010101010201010101" pitchFamily="66" charset="0"/>
              </a:rPr>
              <a:t>4. Non / dis / anti </a:t>
            </a:r>
            <a:endParaRPr lang="ru-RU" dirty="0">
              <a:solidFill>
                <a:srgbClr val="103048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3" name="Text5"/>
          <p:cNvSpPr txBox="1">
            <a:spLocks/>
          </p:cNvSpPr>
          <p:nvPr/>
        </p:nvSpPr>
        <p:spPr>
          <a:xfrm>
            <a:off x="538918" y="3754920"/>
            <a:ext cx="2961025" cy="467050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103048"/>
                </a:solidFill>
                <a:latin typeface="Monotype Corsiva" panose="03010101010201010101" pitchFamily="66" charset="0"/>
              </a:rPr>
              <a:t>5. Inter / trans  / co</a:t>
            </a:r>
            <a:endParaRPr lang="ru-RU" dirty="0">
              <a:solidFill>
                <a:srgbClr val="103048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" name="Text6"/>
          <p:cNvSpPr txBox="1">
            <a:spLocks/>
          </p:cNvSpPr>
          <p:nvPr/>
        </p:nvSpPr>
        <p:spPr>
          <a:xfrm>
            <a:off x="538916" y="4247832"/>
            <a:ext cx="2961025" cy="473812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103048"/>
                </a:solidFill>
                <a:latin typeface="Monotype Corsiva" panose="03010101010201010101" pitchFamily="66" charset="0"/>
              </a:rPr>
              <a:t>6. Pre / semi  / </a:t>
            </a:r>
            <a:r>
              <a:rPr lang="en-US" dirty="0" err="1">
                <a:solidFill>
                  <a:srgbClr val="103048"/>
                </a:solidFill>
                <a:latin typeface="Monotype Corsiva" panose="03010101010201010101" pitchFamily="66" charset="0"/>
              </a:rPr>
              <a:t>en</a:t>
            </a:r>
            <a:endParaRPr lang="ru-RU" dirty="0">
              <a:solidFill>
                <a:srgbClr val="103048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5" name="Text7"/>
          <p:cNvSpPr txBox="1">
            <a:spLocks/>
          </p:cNvSpPr>
          <p:nvPr/>
        </p:nvSpPr>
        <p:spPr>
          <a:xfrm>
            <a:off x="538912" y="4740742"/>
            <a:ext cx="2961025" cy="445120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103048"/>
                </a:solidFill>
                <a:latin typeface="Monotype Corsiva" panose="03010101010201010101" pitchFamily="66" charset="0"/>
              </a:rPr>
              <a:t>7. Re / over / under</a:t>
            </a:r>
            <a:endParaRPr lang="ru-RU" dirty="0">
              <a:solidFill>
                <a:srgbClr val="103048"/>
              </a:solidFill>
              <a:latin typeface="Monotype Corsiva" panose="03010101010201010101" pitchFamily="66" charset="0"/>
            </a:endParaRPr>
          </a:p>
          <a:p>
            <a:r>
              <a:rPr lang="en-US" dirty="0">
                <a:solidFill>
                  <a:srgbClr val="103048"/>
                </a:solidFill>
                <a:latin typeface="Monotype Corsiva" panose="03010101010201010101" pitchFamily="66" charset="0"/>
              </a:rPr>
              <a:t>   </a:t>
            </a:r>
            <a:endParaRPr lang="ru-RU" dirty="0">
              <a:solidFill>
                <a:srgbClr val="103048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9" name="Feathe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103" y="-1259604"/>
            <a:ext cx="2170805" cy="11722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17404" y="216412"/>
            <a:ext cx="4778688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 </a:t>
            </a:r>
            <a:r>
              <a:rPr lang="en-US" sz="3200" b="1" dirty="0">
                <a:solidFill>
                  <a:srgbClr val="FFFF00"/>
                </a:solidFill>
              </a:rPr>
              <a:t>Un</a:t>
            </a:r>
            <a:r>
              <a:rPr lang="en-US" sz="3200" b="1" dirty="0">
                <a:solidFill>
                  <a:schemeClr val="bg1"/>
                </a:solidFill>
              </a:rPr>
              <a:t>happy / unreal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2 </a:t>
            </a:r>
            <a:r>
              <a:rPr lang="en-US" sz="3200" b="1" dirty="0">
                <a:solidFill>
                  <a:srgbClr val="FFFF00"/>
                </a:solidFill>
              </a:rPr>
              <a:t>In</a:t>
            </a:r>
            <a:r>
              <a:rPr lang="en-US" sz="3200" b="1" dirty="0">
                <a:solidFill>
                  <a:schemeClr val="bg1"/>
                </a:solidFill>
              </a:rPr>
              <a:t>correct / </a:t>
            </a:r>
            <a:r>
              <a:rPr lang="en-US" sz="3200" b="1" dirty="0">
                <a:solidFill>
                  <a:srgbClr val="FFFF00"/>
                </a:solidFill>
              </a:rPr>
              <a:t>im</a:t>
            </a:r>
            <a:r>
              <a:rPr lang="en-US" sz="3200" b="1" dirty="0">
                <a:solidFill>
                  <a:schemeClr val="bg1"/>
                </a:solidFill>
              </a:rPr>
              <a:t>moral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Irrational / </a:t>
            </a:r>
            <a:r>
              <a:rPr lang="en-US" sz="3200" b="1" dirty="0">
                <a:solidFill>
                  <a:srgbClr val="FFFF00"/>
                </a:solidFill>
              </a:rPr>
              <a:t>il</a:t>
            </a:r>
            <a:r>
              <a:rPr lang="en-US" sz="3200" b="1" dirty="0">
                <a:solidFill>
                  <a:schemeClr val="bg1"/>
                </a:solidFill>
              </a:rPr>
              <a:t>logical / illegal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3 </a:t>
            </a:r>
            <a:r>
              <a:rPr lang="en-US" sz="3200" b="1" dirty="0">
                <a:solidFill>
                  <a:srgbClr val="FFFF00"/>
                </a:solidFill>
              </a:rPr>
              <a:t>Ex</a:t>
            </a:r>
            <a:r>
              <a:rPr lang="en-US" sz="3200" b="1" dirty="0">
                <a:solidFill>
                  <a:schemeClr val="bg1"/>
                </a:solidFill>
              </a:rPr>
              <a:t>-president / uniform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4 Non-stop / </a:t>
            </a:r>
            <a:r>
              <a:rPr lang="en-US" sz="3200" b="1" dirty="0">
                <a:solidFill>
                  <a:srgbClr val="FFFF00"/>
                </a:solidFill>
              </a:rPr>
              <a:t>dis</a:t>
            </a:r>
            <a:r>
              <a:rPr lang="en-US" sz="3200" b="1" dirty="0">
                <a:solidFill>
                  <a:schemeClr val="bg1"/>
                </a:solidFill>
              </a:rPr>
              <a:t>like / </a:t>
            </a:r>
            <a:r>
              <a:rPr lang="en-US" sz="3200" b="1" dirty="0">
                <a:solidFill>
                  <a:srgbClr val="FFFF00"/>
                </a:solidFill>
              </a:rPr>
              <a:t>anti</a:t>
            </a:r>
            <a:r>
              <a:rPr lang="en-US" sz="3200" b="1" dirty="0">
                <a:solidFill>
                  <a:schemeClr val="bg1"/>
                </a:solidFill>
              </a:rPr>
              <a:t>virus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5 Interactive / trans-Siberian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6 </a:t>
            </a:r>
            <a:r>
              <a:rPr lang="en-US" sz="3200" b="1" dirty="0">
                <a:solidFill>
                  <a:srgbClr val="FFFF00"/>
                </a:solidFill>
              </a:rPr>
              <a:t>Co</a:t>
            </a:r>
            <a:r>
              <a:rPr lang="en-US" sz="3200" b="1" dirty="0">
                <a:solidFill>
                  <a:schemeClr val="bg1"/>
                </a:solidFill>
              </a:rPr>
              <a:t>operation / semitone / </a:t>
            </a:r>
            <a:r>
              <a:rPr lang="en-US" sz="3200" b="1" dirty="0">
                <a:solidFill>
                  <a:srgbClr val="FFFF00"/>
                </a:solidFill>
              </a:rPr>
              <a:t>en</a:t>
            </a:r>
            <a:r>
              <a:rPr lang="en-US" sz="3200" b="1" dirty="0">
                <a:solidFill>
                  <a:schemeClr val="bg1"/>
                </a:solidFill>
              </a:rPr>
              <a:t>rich 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7 </a:t>
            </a:r>
            <a:r>
              <a:rPr lang="en-US" sz="3200" b="1" dirty="0">
                <a:solidFill>
                  <a:srgbClr val="FFFF00"/>
                </a:solidFill>
              </a:rPr>
              <a:t>Re</a:t>
            </a:r>
            <a:r>
              <a:rPr lang="en-US" sz="3200" b="1" dirty="0">
                <a:solidFill>
                  <a:schemeClr val="bg1"/>
                </a:solidFill>
              </a:rPr>
              <a:t>start / </a:t>
            </a:r>
            <a:r>
              <a:rPr lang="en-US" sz="3200" b="1" dirty="0">
                <a:solidFill>
                  <a:srgbClr val="FFFF00"/>
                </a:solidFill>
              </a:rPr>
              <a:t>over</a:t>
            </a:r>
            <a:r>
              <a:rPr lang="en-US" sz="3200" b="1" dirty="0">
                <a:solidFill>
                  <a:schemeClr val="bg1"/>
                </a:solidFill>
              </a:rPr>
              <a:t>cook</a:t>
            </a: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80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2B2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2B2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2B2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2B2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2B2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2B2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85185E-6 L -1.38889E-6 -1.85185E-6 L -0.0302 0.04051 C -0.03177 0.0426 -0.03298 0.04514 -0.03489 0.04653 C -0.05156 0.05996 -0.04236 0.05348 -0.06284 0.06528 C -0.07222 0.07778 -0.0618 0.06505 -0.07673 0.07755 C -0.09288 0.09074 -0.07934 0.0838 -0.09305 0.08982 C -0.1 0.09607 -0.10694 0.10232 -0.11406 0.10834 C -0.1177 0.11158 -0.12239 0.11343 -0.12569 0.11783 C -0.13038 0.12408 -0.13073 0.12547 -0.13732 0.1301 C -0.1434 0.13449 -0.14965 0.13843 -0.1559 0.1426 L -0.1651 0.14861 C -0.16666 0.1507 -0.16805 0.15324 -0.16979 0.15486 C -0.18437 0.16783 -0.17361 0.15602 -0.18611 0.16412 C -0.18854 0.16598 -0.19062 0.16875 -0.19305 0.17037 C -0.19878 0.17431 -0.20868 0.17547 -0.21406 0.17662 C -0.22014 0.18079 -0.22691 0.1838 -0.23264 0.18912 C -0.23489 0.19121 -0.23698 0.19399 -0.23958 0.19514 C -0.24566 0.19815 -0.25191 0.19931 -0.25816 0.20139 C -0.28472 0.21019 -0.26493 0.20463 -0.321 0.20764 L -0.38142 0.21065 C -0.39079 0.21181 -0.40052 0.20949 -0.40937 0.21389 C -0.41163 0.21505 -0.40868 0.22084 -0.40694 0.22315 C -0.40312 0.22848 -0.39774 0.23149 -0.39305 0.23565 C -0.39079 0.23774 -0.38802 0.23912 -0.38611 0.24167 C -0.36562 0.26899 -0.39149 0.23565 -0.37204 0.25718 C -0.36961 0.25996 -0.36788 0.26412 -0.3651 0.26667 C -0.36232 0.26922 -0.35885 0.27037 -0.3559 0.27269 C -0.33611 0.28866 -0.34913 0.28264 -0.33264 0.2882 C -0.3302 0.29028 -0.32812 0.2926 -0.32569 0.29445 C -0.31805 0.30024 -0.31302 0.30255 -0.30468 0.30695 C -0.30312 0.30903 -0.30191 0.31158 -0.3 0.31297 C -0.29757 0.31505 -0.28541 0.31875 -0.28368 0.31922 C -0.28142 0.3213 -0.27934 0.32408 -0.27673 0.32547 C -0.27222 0.32824 -0.26284 0.33172 -0.26284 0.33172 C -0.25972 0.33473 -0.25694 0.33866 -0.25347 0.34098 C -0.24913 0.34399 -0.24427 0.34514 -0.23958 0.34723 C -0.22882 0.35186 -0.23507 0.34954 -0.221 0.35348 C -0.20642 0.36621 -0.22152 0.35417 -0.20694 0.36274 C -0.20225 0.36551 -0.19791 0.36945 -0.19305 0.37199 C -0.1901 0.37361 -0.1868 0.37408 -0.18368 0.375 C -0.17986 0.37616 -0.17604 0.37732 -0.17204 0.37824 C -0.16753 0.3794 -0.16267 0.37986 -0.15816 0.38125 C -0.15347 0.38287 -0.14913 0.38727 -0.14427 0.3875 L -0.09305 0.39051 L 0.04653 0.3875 C 0.05035 0.38727 0.05417 0.38542 0.05816 0.38449 C 0.07448 0.38033 0.07396 0.38102 0.09306 0.37824 C 0.09219 0.38125 0.09202 0.38473 0.09063 0.3875 C 0.08959 0.39005 0.08698 0.39098 0.08594 0.39375 C 0.07535 0.42223 0.08716 0.4044 0.07674 0.41852 C 0.07066 0.4426 0.08056 0.40764 0.06285 0.44329 C 0.04966 0.46968 0.07136 0.42894 0.0441 0.46505 C 0.03316 0.47963 0.04202 0.47061 0.03021 0.47732 C 0.02709 0.47917 0.02396 0.48125 0.02084 0.48357 C 0.01841 0.48542 0.0165 0.4882 0.01389 0.48982 C 0.00938 0.49236 -1.38889E-6 0.49607 -1.38889E-6 0.49607 C -0.00156 0.49815 -0.00277 0.5007 -0.00468 0.50232 C -0.00677 0.50394 -0.0092 0.50463 -0.01163 0.50533 C -0.01666 0.50695 -0.02725 0.50903 -0.03264 0.51158 C -0.03819 0.51412 -0.0434 0.51783 -0.04878 0.52084 C -0.05121 0.52199 -0.05347 0.52315 -0.0559 0.52385 C -0.06198 0.52616 -0.07448 0.5301 -0.07448 0.5301 C -0.0776 0.53218 -0.08038 0.53496 -0.08368 0.53635 C -0.09132 0.53912 -0.0993 0.54005 -0.10694 0.5426 C -0.11007 0.54352 -0.11319 0.54468 -0.11632 0.54561 C -0.12014 0.54676 -0.12413 0.54746 -0.12795 0.54885 C -0.13038 0.54954 -0.13264 0.55093 -0.13489 0.55186 C -0.13802 0.55301 -0.14114 0.55394 -0.14427 0.55486 C -0.15191 0.55718 -0.15989 0.55787 -0.16753 0.56111 C -0.16979 0.56227 -0.17204 0.56343 -0.17448 0.56436 C -0.17829 0.56551 -0.18229 0.56574 -0.18611 0.56736 C -0.1901 0.56899 -0.19357 0.57223 -0.19774 0.57361 C -0.21302 0.57848 -0.22847 0.58334 -0.24427 0.58588 C -0.26979 0.59028 -0.25659 0.5882 -0.28368 0.59213 C -0.28993 0.59422 -0.29618 0.59607 -0.30243 0.59838 C -0.31736 0.60371 -0.30052 0.59931 -0.31857 0.60463 C -0.32639 0.60672 -0.33437 0.60741 -0.34184 0.61065 C -0.34427 0.61181 -0.34652 0.61274 -0.34895 0.61389 C -0.35434 0.61667 -0.35954 0.62084 -0.3651 0.62315 C -0.3743 0.62709 -0.3835 0.63102 -0.39305 0.63241 C -0.44514 0.63982 -0.42274 0.63473 -0.46059 0.64491 C -0.4651 0.64375 -0.46996 0.64375 -0.47448 0.64167 C -0.47708 0.64051 -0.47882 0.63681 -0.48142 0.63565 C -0.48559 0.63357 -0.50694 0.62986 -0.50937 0.6294 C -0.51093 0.62732 -0.51562 0.62524 -0.51406 0.62315 C -0.51232 0.62084 -0.50902 0.62431 -0.50694 0.62616 C -0.5026 0.63056 -0.4993 0.63658 -0.49531 0.64167 L -0.48368 0.65718 C -0.48142 0.66135 -0.47934 0.66574 -0.47673 0.66968 C -0.47309 0.67524 -0.47048 0.68334 -0.4651 0.68519 L -0.4559 0.6882 L -0.44184 0.7007 C -0.43958 0.70278 -0.4375 0.70579 -0.43489 0.70695 L -0.42795 0.70996 C -0.42569 0.71204 -0.42326 0.71412 -0.421 0.71621 C -0.41788 0.71922 -0.41527 0.72385 -0.41163 0.72547 C -0.40573 0.72801 -0.3993 0.72755 -0.39305 0.72848 C -0.39079 0.72963 -0.38819 0.73033 -0.38611 0.73172 C -0.37257 0.74074 -0.38611 0.73588 -0.36979 0.74399 C -0.36684 0.74561 -0.36354 0.74607 -0.36059 0.74723 C -0.34826 0.76343 -0.35954 0.75093 -0.34184 0.76274 C -0.33941 0.76436 -0.3375 0.76736 -0.33489 0.76899 C -0.33038 0.77153 -0.32569 0.77292 -0.321 0.775 L -0.31406 0.77824 C -0.30555 0.78959 -0.31371 0.78056 -0.3 0.7875 C -0.29687 0.78912 -0.29392 0.79213 -0.29079 0.79375 C -0.28767 0.79514 -0.28454 0.79561 -0.28142 0.79676 C -0.27673 0.79861 -0.27222 0.80139 -0.26753 0.80301 L -0.24895 0.80926 C -0.24652 0.81135 -0.24444 0.81366 -0.24184 0.81551 C -0.2375 0.81829 -0.22708 0.82084 -0.22326 0.82153 C -0.21718 0.82292 -0.21093 0.82361 -0.20468 0.82477 C -0.2 0.8257 -0.19531 0.82686 -0.19079 0.82778 C -0.16371 0.83982 -0.18698 0.83033 -0.121 0.83403 L -0.06979 0.83704 C -0.0651 0.8382 -0.06041 0.83889 -0.0559 0.84028 C -0.04965 0.8419 -0.04357 0.8463 -0.03732 0.84653 L 0.0441 0.84329 C 0.04723 0.84236 0.05035 0.84144 0.05348 0.84028 C 0.07414 0.83241 0.03889 0.84352 0.07674 0.83102 C 0.08056 0.82963 0.08455 0.82894 0.08837 0.82778 C 0.09063 0.82477 0.09809 0.82084 0.09532 0.81852 C 0.09375 0.81713 0.07535 0.82361 0.07205 0.82477 C 0.06736 0.82894 0.06129 0.83102 0.05816 0.83704 C 0.05191 0.84954 0.05573 0.84445 0.04653 0.85255 C 0.03785 0.86991 0.04671 0.85625 0.0349 0.86505 C 0.03004 0.86875 0.02084 0.87732 0.02084 0.87732 C 0.01511 0.88889 0.01771 0.88727 0.00695 0.89283 C 0.00243 0.89537 -0.00694 0.89908 -0.00694 0.89908 C -0.01093 0.9044 -0.01458 0.90973 -0.01857 0.91459 C -0.02222 0.91875 -0.0309 0.925 -0.03489 0.92709 C -0.03941 0.9294 -0.04878 0.93334 -0.04878 0.93334 C -0.05277 0.93727 -0.05607 0.94236 -0.06041 0.94561 C -0.06232 0.94699 -0.08055 0.95162 -0.08142 0.95186 C -0.08368 0.95486 -0.08559 0.9588 -0.08836 0.96111 C -0.09045 0.96297 -0.10347 0.9669 -0.10468 0.96736 C -0.10694 0.96945 -0.10902 0.97223 -0.11163 0.97361 C -0.1177 0.97639 -0.12413 0.97755 -0.1302 0.97986 C -0.13576 0.98172 -0.14114 0.9838 -0.14652 0.98588 C -0.14895 0.98797 -0.15104 0.99051 -0.15347 0.99213 C -0.15902 0.99584 -0.16614 0.99885 -0.17204 1.00139 C -0.18437 1.01227 -0.17343 1.00417 -0.18836 1.01065 C -0.21128 1.02107 -0.18871 1.01389 -0.21163 1.02014 C -0.21875 1.02639 -0.21961 1.02778 -0.22795 1.03241 C -0.2302 1.0338 -0.23264 1.03449 -0.23489 1.03565 C -0.24114 1.03866 -0.24722 1.04236 -0.25347 1.04491 C -0.27534 1.05394 -0.25503 1.04098 -0.27673 1.05417 C -0.28159 1.05695 -0.28593 1.06065 -0.29079 1.06343 C -0.31354 1.07732 -0.29323 1.06412 -0.30937 1.07269 C -0.31475 1.0757 -0.32031 1.07894 -0.32569 1.08218 C -0.32882 1.08403 -0.33159 1.08681 -0.33489 1.0882 C -0.33871 1.09005 -0.3427 1.09028 -0.34652 1.09144 C -0.34965 1.09352 -0.3526 1.09584 -0.3559 1.09769 C -0.36041 1.1 -0.36979 1.10371 -0.36979 1.10371 C -0.37135 1.10579 -0.37257 1.10857 -0.37448 1.10996 C -0.37812 1.11274 -0.38211 1.11436 -0.38611 1.11621 C -0.39097 1.11829 -0.40243 1.12107 -0.40694 1.12246 C -0.41163 1.12662 -0.41649 1.13033 -0.421 1.13473 C -0.42274 1.13658 -0.42343 1.14005 -0.42569 1.14098 C -0.43159 1.14329 -0.43802 1.14283 -0.44427 1.14422 C -0.44809 1.14491 -0.45208 1.14584 -0.4559 1.14723 C -0.46128 1.14908 -0.46684 1.15093 -0.47222 1.15348 C -0.47604 1.1551 -0.47968 1.15811 -0.48368 1.15949 C -0.49132 1.16227 -0.4993 1.16366 -0.50694 1.16574 L -0.51857 1.16899 C -0.5243 1.17269 -0.53368 1.1794 -0.53958 1.18125 C -0.54496 1.18311 -0.55034 1.18334 -0.5559 1.18449 C -0.56128 1.1875 -0.56649 1.19121 -0.57222 1.19375 C -0.57725 1.19607 -0.59635 1.19931 -0.6 1.2 C -0.60243 1.20093 -0.60486 1.20139 -0.60694 1.20301 C -0.61041 1.20556 -0.6125 1.21088 -0.61632 1.21227 C -0.63107 1.2176 -0.69288 1.21551 -0.69531 1.21551 " pathEditMode="relative" ptsTypes="AAAAAAAAAAAAAAAAAAAAAAAAAAAAAAAAAAAAAAAAAAAAAAAAAAAAAAAAAAAAAAAAAAAAAAAAAAAAAAAAAAAAAAAAAAAAAAAAAAAAAAAAAAAAAAAAAAAAAAAAAAAAAAAAAAAAAAAAAAAAAAAAAAAAAAAAAAAAAAAAAAAAAAAAAAAAA">
                                      <p:cBhvr>
                                        <p:cTn id="66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2B2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"/>
          <p:cNvGrpSpPr/>
          <p:nvPr/>
        </p:nvGrpSpPr>
        <p:grpSpPr>
          <a:xfrm>
            <a:off x="3914132" y="439480"/>
            <a:ext cx="5096238" cy="5979040"/>
            <a:chOff x="3763277" y="305703"/>
            <a:chExt cx="5096238" cy="5979040"/>
          </a:xfrm>
        </p:grpSpPr>
        <p:pic>
          <p:nvPicPr>
            <p:cNvPr id="16" name="corridor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3277" y="3332654"/>
              <a:ext cx="5096238" cy="2952089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7" name="Classroom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535" y="305703"/>
              <a:ext cx="5087238" cy="2952878"/>
            </a:xfrm>
            <a:prstGeom prst="rect">
              <a:avLst/>
            </a:prstGeom>
            <a:effectLst>
              <a:softEdge rad="31750"/>
            </a:effectLst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A6B8EE9-8A82-4D32-9963-C99C4CA050A8}"/>
              </a:ext>
            </a:extLst>
          </p:cNvPr>
          <p:cNvSpPr/>
          <p:nvPr/>
        </p:nvSpPr>
        <p:spPr>
          <a:xfrm>
            <a:off x="1080819" y="3391569"/>
            <a:ext cx="5381432" cy="54584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Прямоугольник 1"/>
          <p:cNvSpPr/>
          <p:nvPr/>
        </p:nvSpPr>
        <p:spPr>
          <a:xfrm>
            <a:off x="422210" y="328776"/>
            <a:ext cx="27638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Check </a:t>
            </a:r>
          </a:p>
          <a:p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yourself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C4FE022-0B04-4021-979F-1328108AC3C7}"/>
              </a:ext>
            </a:extLst>
          </p:cNvPr>
          <p:cNvSpPr txBox="1"/>
          <p:nvPr/>
        </p:nvSpPr>
        <p:spPr>
          <a:xfrm>
            <a:off x="185542" y="2854238"/>
            <a:ext cx="8299580" cy="818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</a:rPr>
              <a:t>Multifunctional   multicultural   multinational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1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117588" y="158843"/>
            <a:ext cx="8235439" cy="955973"/>
          </a:xfrm>
        </p:spPr>
        <p:txBody>
          <a:bodyPr/>
          <a:lstStyle/>
          <a:p>
            <a:r>
              <a:rPr lang="ru-RU" dirty="0"/>
              <a:t>Словосложение</a:t>
            </a:r>
          </a:p>
        </p:txBody>
      </p:sp>
      <p:sp>
        <p:nvSpPr>
          <p:cNvPr id="3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28</a:t>
            </a:fld>
            <a:endParaRPr lang="ru-RU"/>
          </a:p>
        </p:txBody>
      </p:sp>
      <p:pic>
        <p:nvPicPr>
          <p:cNvPr id="6" name="Указатель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878" y="1510791"/>
            <a:ext cx="622222" cy="3809524"/>
          </a:xfrm>
          <a:prstGeom prst="rect">
            <a:avLst/>
          </a:prstGeom>
        </p:spPr>
      </p:pic>
      <p:pic>
        <p:nvPicPr>
          <p:cNvPr id="60" name="Ches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219" y="1152478"/>
            <a:ext cx="7429047" cy="4680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8" name="Text1"/>
          <p:cNvSpPr txBox="1">
            <a:spLocks/>
          </p:cNvSpPr>
          <p:nvPr/>
        </p:nvSpPr>
        <p:spPr>
          <a:xfrm>
            <a:off x="1910322" y="6158624"/>
            <a:ext cx="1873833" cy="53917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boyfriend</a:t>
            </a:r>
            <a:r>
              <a:rPr lang="ru-RU" dirty="0"/>
              <a:t> 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69" name="Text1"/>
          <p:cNvSpPr txBox="1">
            <a:spLocks/>
          </p:cNvSpPr>
          <p:nvPr/>
        </p:nvSpPr>
        <p:spPr>
          <a:xfrm>
            <a:off x="3589374" y="6153557"/>
            <a:ext cx="1873833" cy="53917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bookshop</a:t>
            </a:r>
            <a:r>
              <a:rPr lang="ru-RU" dirty="0"/>
              <a:t> 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70" name="Text1"/>
          <p:cNvSpPr txBox="1">
            <a:spLocks/>
          </p:cNvSpPr>
          <p:nvPr/>
        </p:nvSpPr>
        <p:spPr>
          <a:xfrm>
            <a:off x="5172223" y="6153558"/>
            <a:ext cx="1873833" cy="53917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sunrise</a:t>
            </a:r>
            <a:r>
              <a:rPr lang="ru-RU" dirty="0"/>
              <a:t> 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71" name="Text1"/>
          <p:cNvSpPr txBox="1">
            <a:spLocks/>
          </p:cNvSpPr>
          <p:nvPr/>
        </p:nvSpPr>
        <p:spPr>
          <a:xfrm>
            <a:off x="6947478" y="6115621"/>
            <a:ext cx="1873833" cy="53917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Snow</a:t>
            </a:r>
            <a:r>
              <a:rPr lang="ru-RU" dirty="0"/>
              <a:t>-</a:t>
            </a:r>
            <a:r>
              <a:rPr lang="en-US" dirty="0"/>
              <a:t>white</a:t>
            </a:r>
            <a:r>
              <a:rPr lang="ru-RU" dirty="0"/>
              <a:t> 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1903" y="6053669"/>
            <a:ext cx="1569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fireplace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4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1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263337"/>
            <a:ext cx="9144000" cy="5143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" name="Прямоугольник 3"/>
          <p:cNvSpPr/>
          <p:nvPr/>
        </p:nvSpPr>
        <p:spPr>
          <a:xfrm>
            <a:off x="216843" y="414227"/>
            <a:ext cx="8468592" cy="1828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500" b="1" spc="38" dirty="0">
                <a:ln w="11430"/>
                <a:solidFill>
                  <a:srgbClr val="582C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 </a:t>
            </a:r>
            <a:r>
              <a:rPr lang="en-US" sz="4500" b="1" spc="38" dirty="0">
                <a:ln w="11430"/>
                <a:solidFill>
                  <a:srgbClr val="008000"/>
                </a:solidFill>
                <a:latin typeface="Berlin Sans FB Demi" panose="020E0802020502020306" pitchFamily="34" charset="0"/>
                <a:ea typeface="Cambria Math" pitchFamily="18" charset="0"/>
              </a:rPr>
              <a:t>sun</a:t>
            </a:r>
            <a:r>
              <a:rPr lang="ru-RU" sz="4500" b="1" spc="38" dirty="0">
                <a:ln w="11430"/>
                <a:solidFill>
                  <a:srgbClr val="008000"/>
                </a:solidFill>
                <a:latin typeface="Cambria Math" pitchFamily="18" charset="0"/>
                <a:ea typeface="Cambria Math" pitchFamily="18" charset="0"/>
              </a:rPr>
              <a:t> + </a:t>
            </a:r>
            <a:r>
              <a:rPr lang="en-US" sz="4500" b="1" spc="38" dirty="0">
                <a:ln w="11430"/>
                <a:solidFill>
                  <a:srgbClr val="008000"/>
                </a:solidFill>
                <a:latin typeface="Berlin Sans FB Demi" panose="020E0802020502020306" pitchFamily="34" charset="0"/>
                <a:ea typeface="Cambria Math" pitchFamily="18" charset="0"/>
              </a:rPr>
              <a:t>?</a:t>
            </a:r>
            <a:r>
              <a:rPr lang="ru-RU" sz="4500" b="1" spc="38" dirty="0">
                <a:ln w="11430"/>
                <a:solidFill>
                  <a:srgbClr val="008000"/>
                </a:solidFill>
                <a:latin typeface="Cambria Math" pitchFamily="18" charset="0"/>
                <a:ea typeface="Cambria Math" pitchFamily="18" charset="0"/>
              </a:rPr>
              <a:t> =</a:t>
            </a:r>
            <a:endParaRPr lang="en-US" sz="4500" b="1" spc="38" dirty="0">
              <a:ln w="11430"/>
              <a:solidFill>
                <a:srgbClr val="008000"/>
              </a:solidFill>
              <a:latin typeface="Berlin Sans FB Demi" panose="020E0802020502020306" pitchFamily="34" charset="0"/>
              <a:ea typeface="Cambria Math" pitchFamily="18" charset="0"/>
            </a:endParaRPr>
          </a:p>
        </p:txBody>
      </p:sp>
      <p:sp>
        <p:nvSpPr>
          <p:cNvPr id="2" name="Блок-схема: память с посл. доступом 1"/>
          <p:cNvSpPr/>
          <p:nvPr/>
        </p:nvSpPr>
        <p:spPr>
          <a:xfrm>
            <a:off x="6878782" y="3051805"/>
            <a:ext cx="1947650" cy="843945"/>
          </a:xfrm>
          <a:prstGeom prst="flowChartMagneticTape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300" b="1" spc="38" dirty="0">
                <a:ln w="11430"/>
                <a:solidFill>
                  <a:srgbClr val="008000"/>
                </a:solidFill>
                <a:latin typeface="Berlin Sans FB Demi" panose="020E0802020502020306" pitchFamily="34" charset="0"/>
                <a:ea typeface="Cambria Math" pitchFamily="18" charset="0"/>
              </a:rPr>
              <a:t>light</a:t>
            </a:r>
            <a:endParaRPr lang="ru-RU" sz="3300" dirty="0"/>
          </a:p>
        </p:txBody>
      </p:sp>
      <p:sp>
        <p:nvSpPr>
          <p:cNvPr id="7" name="Блок-схема: память с посл. доступом 6"/>
          <p:cNvSpPr/>
          <p:nvPr/>
        </p:nvSpPr>
        <p:spPr>
          <a:xfrm>
            <a:off x="6782197" y="4014975"/>
            <a:ext cx="2140819" cy="843945"/>
          </a:xfrm>
          <a:prstGeom prst="flowChartMagneticTape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300" b="1" spc="38" dirty="0">
                <a:ln w="11430"/>
                <a:solidFill>
                  <a:srgbClr val="008000"/>
                </a:solidFill>
                <a:latin typeface="Berlin Sans FB Demi" panose="020E0802020502020306" pitchFamily="34" charset="0"/>
                <a:ea typeface="Cambria Math" pitchFamily="18" charset="0"/>
              </a:rPr>
              <a:t>flower</a:t>
            </a:r>
            <a:endParaRPr lang="ru-RU" sz="3300" dirty="0"/>
          </a:p>
        </p:txBody>
      </p:sp>
      <p:sp>
        <p:nvSpPr>
          <p:cNvPr id="8" name="Блок-схема: память с посл. доступом 7"/>
          <p:cNvSpPr/>
          <p:nvPr/>
        </p:nvSpPr>
        <p:spPr>
          <a:xfrm>
            <a:off x="6878782" y="4978146"/>
            <a:ext cx="1947650" cy="843945"/>
          </a:xfrm>
          <a:prstGeom prst="flowChartMagneticTape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300" b="1" spc="38" dirty="0">
                <a:ln w="11430"/>
                <a:solidFill>
                  <a:srgbClr val="008000"/>
                </a:solidFill>
                <a:latin typeface="Berlin Sans FB Demi" panose="020E0802020502020306" pitchFamily="34" charset="0"/>
                <a:ea typeface="Cambria Math" pitchFamily="18" charset="0"/>
              </a:rPr>
              <a:t>glass</a:t>
            </a:r>
            <a:endParaRPr lang="ru-RU" sz="3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48259" y="988586"/>
            <a:ext cx="304774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b="1" spc="38" dirty="0">
                <a:ln w="11430"/>
                <a:solidFill>
                  <a:srgbClr val="008000"/>
                </a:solidFill>
                <a:latin typeface="Berlin Sans FB Demi" panose="020E0802020502020306" pitchFamily="34" charset="0"/>
                <a:ea typeface="Cambria Math" pitchFamily="18" charset="0"/>
              </a:rPr>
              <a:t>Sunflower !</a:t>
            </a:r>
            <a:endParaRPr lang="ru-RU" sz="4500" dirty="0"/>
          </a:p>
        </p:txBody>
      </p:sp>
      <p:pic>
        <p:nvPicPr>
          <p:cNvPr id="1026" name="Picture 2" descr="Común De Girasol, Dibujo, Ilustración Botánica imagen png - imagen  transparente descarga gratui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" b="991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11" y="523795"/>
            <a:ext cx="1184185" cy="173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7"/>
          <p:cNvGrpSpPr/>
          <p:nvPr/>
        </p:nvGrpSpPr>
        <p:grpSpPr>
          <a:xfrm>
            <a:off x="1232795" y="2403045"/>
            <a:ext cx="5101682" cy="5980154"/>
            <a:chOff x="3774468" y="325257"/>
            <a:chExt cx="5101682" cy="5980154"/>
          </a:xfrm>
        </p:grpSpPr>
        <p:pic>
          <p:nvPicPr>
            <p:cNvPr id="6" name="transfiguratio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4468" y="3356901"/>
              <a:ext cx="5097600" cy="294851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4" name="Minerva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8550" y="325257"/>
              <a:ext cx="5097600" cy="2948509"/>
            </a:xfrm>
            <a:prstGeom prst="rect">
              <a:avLst/>
            </a:prstGeom>
            <a:effectLst>
              <a:softEdge rad="31750"/>
            </a:effectLst>
          </p:spPr>
        </p:pic>
      </p:grpSp>
    </p:spTree>
    <p:extLst>
      <p:ext uri="{BB962C8B-B14F-4D97-AF65-F5344CB8AC3E}">
        <p14:creationId xmlns:p14="http://schemas.microsoft.com/office/powerpoint/2010/main" val="383120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"/>
          <p:cNvSpPr>
            <a:spLocks noGrp="1"/>
          </p:cNvSpPr>
          <p:nvPr>
            <p:ph type="subTitle" idx="1"/>
          </p:nvPr>
        </p:nvSpPr>
        <p:spPr>
          <a:xfrm>
            <a:off x="996047" y="250885"/>
            <a:ext cx="6858000" cy="428923"/>
          </a:xfrm>
        </p:spPr>
        <p:txBody>
          <a:bodyPr>
            <a:noAutofit/>
          </a:bodyPr>
          <a:lstStyle/>
          <a:p>
            <a:r>
              <a:rPr lang="en-US" sz="2800" b="1" dirty="0" err="1"/>
              <a:t>Humourlessness</a:t>
            </a:r>
            <a:endParaRPr lang="ru-RU" sz="2800" b="1" dirty="0"/>
          </a:p>
          <a:p>
            <a:r>
              <a:rPr lang="en-US" sz="2800" b="1" dirty="0"/>
              <a:t>Limitlessness</a:t>
            </a:r>
            <a:endParaRPr lang="ru-RU" sz="2800" b="1" dirty="0"/>
          </a:p>
          <a:p>
            <a:r>
              <a:rPr lang="en-US" sz="2800" dirty="0"/>
              <a:t>self</a:t>
            </a:r>
            <a:r>
              <a:rPr lang="en-US" sz="2800" b="1" dirty="0"/>
              <a:t>lessness</a:t>
            </a:r>
            <a:endParaRPr lang="ru-RU" sz="2800" dirty="0"/>
          </a:p>
        </p:txBody>
      </p:sp>
      <p:sp>
        <p:nvSpPr>
          <p:cNvPr id="5" name="Нижний колонтитул"/>
          <p:cNvSpPr>
            <a:spLocks noGrp="1"/>
          </p:cNvSpPr>
          <p:nvPr>
            <p:ph type="ftr" sz="quarter" idx="11"/>
          </p:nvPr>
        </p:nvSpPr>
        <p:spPr>
          <a:xfrm>
            <a:off x="1454517" y="5674975"/>
            <a:ext cx="7464629" cy="628650"/>
          </a:xfrm>
        </p:spPr>
        <p:txBody>
          <a:bodyPr/>
          <a:lstStyle/>
          <a:p>
            <a:r>
              <a:rPr lang="ru-RU" sz="54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мире английских слов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2"/>
          </p:nvPr>
        </p:nvSpPr>
        <p:spPr>
          <a:xfrm>
            <a:off x="-1176134" y="2818977"/>
            <a:ext cx="6920630" cy="285115"/>
          </a:xfrm>
        </p:spPr>
        <p:txBody>
          <a:bodyPr/>
          <a:lstStyle/>
          <a:p>
            <a:r>
              <a:rPr lang="ru-RU" sz="3200" dirty="0"/>
              <a:t>Мастер-класс</a:t>
            </a:r>
          </a:p>
        </p:txBody>
      </p:sp>
      <p:pic>
        <p:nvPicPr>
          <p:cNvPr id="10" name="Happy Hogwar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5285" y="859611"/>
            <a:ext cx="487363" cy="487363"/>
          </a:xfrm>
          <a:prstGeom prst="rect">
            <a:avLst/>
          </a:prstGeom>
        </p:spPr>
      </p:pic>
      <p:pic>
        <p:nvPicPr>
          <p:cNvPr id="7" name="trai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47" y="5327491"/>
            <a:ext cx="1195134" cy="17157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EFA39A-E40D-30A6-C060-6D681E296D3E}"/>
              </a:ext>
            </a:extLst>
          </p:cNvPr>
          <p:cNvSpPr txBox="1"/>
          <p:nvPr/>
        </p:nvSpPr>
        <p:spPr>
          <a:xfrm>
            <a:off x="5744496" y="456752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34163045"/>
      </p:ext>
    </p:extLst>
  </p:cSld>
  <p:clrMapOvr>
    <a:masterClrMapping/>
  </p:clrMapOvr>
  <p:transition spd="slow" advClick="0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359888"/>
            <a:ext cx="9144000" cy="5143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" name="Прямоугольник 3"/>
          <p:cNvSpPr/>
          <p:nvPr/>
        </p:nvSpPr>
        <p:spPr>
          <a:xfrm>
            <a:off x="337704" y="656692"/>
            <a:ext cx="8468592" cy="1828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500" b="1" spc="38" dirty="0">
                <a:ln w="11430"/>
                <a:solidFill>
                  <a:srgbClr val="582C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 </a:t>
            </a:r>
            <a:r>
              <a:rPr lang="en-US" sz="4500" b="1" spc="38" dirty="0">
                <a:ln w="11430"/>
                <a:solidFill>
                  <a:srgbClr val="008000"/>
                </a:solidFill>
                <a:latin typeface="Berlin Sans FB Demi" panose="020E0802020502020306" pitchFamily="34" charset="0"/>
                <a:ea typeface="Cambria Math" pitchFamily="18" charset="0"/>
              </a:rPr>
              <a:t>blue</a:t>
            </a:r>
            <a:r>
              <a:rPr lang="ru-RU" sz="4500" b="1" spc="38" dirty="0">
                <a:ln w="11430"/>
                <a:solidFill>
                  <a:srgbClr val="008000"/>
                </a:solidFill>
                <a:latin typeface="Cambria Math" pitchFamily="18" charset="0"/>
                <a:ea typeface="Cambria Math" pitchFamily="18" charset="0"/>
              </a:rPr>
              <a:t> + </a:t>
            </a:r>
            <a:r>
              <a:rPr lang="en-US" sz="4500" b="1" spc="38" dirty="0">
                <a:ln w="11430"/>
                <a:solidFill>
                  <a:srgbClr val="008000"/>
                </a:solidFill>
                <a:latin typeface="Berlin Sans FB Demi" panose="020E0802020502020306" pitchFamily="34" charset="0"/>
                <a:ea typeface="Cambria Math" pitchFamily="18" charset="0"/>
              </a:rPr>
              <a:t>?</a:t>
            </a:r>
            <a:r>
              <a:rPr lang="ru-RU" sz="4500" b="1" spc="38" dirty="0">
                <a:ln w="11430"/>
                <a:solidFill>
                  <a:srgbClr val="008000"/>
                </a:solidFill>
                <a:latin typeface="Cambria Math" pitchFamily="18" charset="0"/>
                <a:ea typeface="Cambria Math" pitchFamily="18" charset="0"/>
              </a:rPr>
              <a:t> =</a:t>
            </a:r>
            <a:endParaRPr lang="en-US" sz="4500" b="1" spc="38" dirty="0">
              <a:ln w="11430"/>
              <a:solidFill>
                <a:srgbClr val="008000"/>
              </a:solidFill>
              <a:latin typeface="Berlin Sans FB Demi" panose="020E0802020502020306" pitchFamily="34" charset="0"/>
              <a:ea typeface="Cambria Math" pitchFamily="18" charset="0"/>
            </a:endParaRPr>
          </a:p>
        </p:txBody>
      </p:sp>
      <p:sp>
        <p:nvSpPr>
          <p:cNvPr id="2" name="Блок-схема: память с посл. доступом 1"/>
          <p:cNvSpPr/>
          <p:nvPr/>
        </p:nvSpPr>
        <p:spPr>
          <a:xfrm>
            <a:off x="6878782" y="3051805"/>
            <a:ext cx="1947650" cy="843945"/>
          </a:xfrm>
          <a:prstGeom prst="flowChartMagneticTape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300" b="1" spc="38" dirty="0">
                <a:ln w="11430"/>
                <a:solidFill>
                  <a:srgbClr val="008000"/>
                </a:solidFill>
                <a:latin typeface="Berlin Sans FB Demi" panose="020E0802020502020306" pitchFamily="34" charset="0"/>
                <a:ea typeface="Cambria Math" pitchFamily="18" charset="0"/>
              </a:rPr>
              <a:t>grass</a:t>
            </a:r>
            <a:endParaRPr lang="ru-RU" sz="3300" dirty="0"/>
          </a:p>
        </p:txBody>
      </p:sp>
      <p:sp>
        <p:nvSpPr>
          <p:cNvPr id="7" name="Блок-схема: память с посл. доступом 6"/>
          <p:cNvSpPr/>
          <p:nvPr/>
        </p:nvSpPr>
        <p:spPr>
          <a:xfrm>
            <a:off x="6878782" y="4034310"/>
            <a:ext cx="1947650" cy="843945"/>
          </a:xfrm>
          <a:prstGeom prst="flowChartMagneticTape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300" b="1" spc="38" dirty="0">
                <a:ln w="11430"/>
                <a:solidFill>
                  <a:srgbClr val="008000"/>
                </a:solidFill>
                <a:latin typeface="Berlin Sans FB Demi" panose="020E0802020502020306" pitchFamily="34" charset="0"/>
                <a:ea typeface="Cambria Math" pitchFamily="18" charset="0"/>
              </a:rPr>
              <a:t>berry</a:t>
            </a:r>
            <a:endParaRPr lang="ru-RU" sz="3300" dirty="0"/>
          </a:p>
        </p:txBody>
      </p:sp>
      <p:sp>
        <p:nvSpPr>
          <p:cNvPr id="8" name="Блок-схема: память с посл. доступом 7"/>
          <p:cNvSpPr/>
          <p:nvPr/>
        </p:nvSpPr>
        <p:spPr>
          <a:xfrm>
            <a:off x="6878782" y="4978146"/>
            <a:ext cx="1947650" cy="843945"/>
          </a:xfrm>
          <a:prstGeom prst="flowChartMagneticTape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300" b="1" spc="38" dirty="0">
                <a:ln w="11430"/>
                <a:solidFill>
                  <a:srgbClr val="008000"/>
                </a:solidFill>
                <a:latin typeface="Berlin Sans FB Demi" panose="020E0802020502020306" pitchFamily="34" charset="0"/>
                <a:ea typeface="Cambria Math" pitchFamily="18" charset="0"/>
              </a:rPr>
              <a:t>bell</a:t>
            </a:r>
            <a:endParaRPr lang="ru-RU" sz="3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570559" y="1035909"/>
            <a:ext cx="262347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spc="38" dirty="0">
                <a:ln w="11430"/>
                <a:solidFill>
                  <a:srgbClr val="008000"/>
                </a:solidFill>
                <a:latin typeface="Berlin Sans FB Demi" panose="020E0802020502020306" pitchFamily="34" charset="0"/>
                <a:ea typeface="Cambria Math" pitchFamily="18" charset="0"/>
              </a:rPr>
              <a:t>Bluebell !</a:t>
            </a:r>
            <a:endParaRPr lang="ru-RU" sz="45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4829" y="814014"/>
            <a:ext cx="1333468" cy="1671478"/>
          </a:xfrm>
          <a:prstGeom prst="rect">
            <a:avLst/>
          </a:prstGeom>
        </p:spPr>
      </p:pic>
      <p:pic>
        <p:nvPicPr>
          <p:cNvPr id="15" name="Sinistra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98"/>
          <a:stretch/>
        </p:blipFill>
        <p:spPr>
          <a:xfrm>
            <a:off x="3002169" y="3260289"/>
            <a:ext cx="3749394" cy="28800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Гарри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08" y="2574685"/>
            <a:ext cx="3607940" cy="480692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94164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75377"/>
            <a:ext cx="9144000" cy="5143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" name="Прямоугольник 3"/>
          <p:cNvSpPr/>
          <p:nvPr/>
        </p:nvSpPr>
        <p:spPr>
          <a:xfrm>
            <a:off x="357840" y="788226"/>
            <a:ext cx="8468592" cy="1828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500" b="1" spc="38" dirty="0">
                <a:ln w="11430"/>
                <a:solidFill>
                  <a:srgbClr val="582C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 </a:t>
            </a:r>
            <a:r>
              <a:rPr lang="en-US" sz="4050" b="1" spc="38" dirty="0">
                <a:ln w="11430"/>
                <a:solidFill>
                  <a:srgbClr val="008000"/>
                </a:solidFill>
                <a:latin typeface="Arial Black" panose="020B0A04020102020204" pitchFamily="34" charset="0"/>
                <a:ea typeface="Cambria Math" pitchFamily="18" charset="0"/>
              </a:rPr>
              <a:t>cock</a:t>
            </a:r>
            <a:r>
              <a:rPr lang="ru-RU" sz="4500" b="1" spc="38" dirty="0">
                <a:ln w="11430"/>
                <a:solidFill>
                  <a:srgbClr val="008000"/>
                </a:solidFill>
                <a:latin typeface="Cambria Math" pitchFamily="18" charset="0"/>
                <a:ea typeface="Cambria Math" pitchFamily="18" charset="0"/>
              </a:rPr>
              <a:t> + </a:t>
            </a:r>
            <a:r>
              <a:rPr lang="en-US" sz="4500" b="1" spc="38" dirty="0">
                <a:ln w="11430"/>
                <a:solidFill>
                  <a:srgbClr val="008000"/>
                </a:solidFill>
                <a:latin typeface="Berlin Sans FB Demi" panose="020E0802020502020306" pitchFamily="34" charset="0"/>
                <a:ea typeface="Cambria Math" pitchFamily="18" charset="0"/>
              </a:rPr>
              <a:t>?</a:t>
            </a:r>
            <a:r>
              <a:rPr lang="ru-RU" sz="4500" b="1" spc="38" dirty="0">
                <a:ln w="11430"/>
                <a:solidFill>
                  <a:srgbClr val="008000"/>
                </a:solidFill>
                <a:latin typeface="Cambria Math" pitchFamily="18" charset="0"/>
                <a:ea typeface="Cambria Math" pitchFamily="18" charset="0"/>
              </a:rPr>
              <a:t> =</a:t>
            </a:r>
            <a:endParaRPr lang="en-US" sz="4500" b="1" spc="38" dirty="0">
              <a:ln w="11430"/>
              <a:solidFill>
                <a:srgbClr val="008000"/>
              </a:solidFill>
              <a:latin typeface="Berlin Sans FB Demi" panose="020E0802020502020306" pitchFamily="34" charset="0"/>
              <a:ea typeface="Cambria Math" pitchFamily="18" charset="0"/>
            </a:endParaRPr>
          </a:p>
        </p:txBody>
      </p:sp>
      <p:sp>
        <p:nvSpPr>
          <p:cNvPr id="2" name="Блок-схема: память с посл. доступом 1"/>
          <p:cNvSpPr/>
          <p:nvPr/>
        </p:nvSpPr>
        <p:spPr>
          <a:xfrm>
            <a:off x="6878782" y="3051805"/>
            <a:ext cx="1947650" cy="843945"/>
          </a:xfrm>
          <a:prstGeom prst="flowChartMagneticTape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300" b="1" spc="38" dirty="0">
                <a:ln w="11430"/>
                <a:solidFill>
                  <a:srgbClr val="008000"/>
                </a:solidFill>
                <a:latin typeface="Berlin Sans FB Demi" panose="020E0802020502020306" pitchFamily="34" charset="0"/>
                <a:ea typeface="Cambria Math" pitchFamily="18" charset="0"/>
              </a:rPr>
              <a:t>fight</a:t>
            </a:r>
            <a:endParaRPr lang="ru-RU" sz="3300" dirty="0"/>
          </a:p>
        </p:txBody>
      </p:sp>
      <p:sp>
        <p:nvSpPr>
          <p:cNvPr id="7" name="Блок-схема: память с посл. доступом 6"/>
          <p:cNvSpPr/>
          <p:nvPr/>
        </p:nvSpPr>
        <p:spPr>
          <a:xfrm>
            <a:off x="6878782" y="4034310"/>
            <a:ext cx="1947650" cy="843945"/>
          </a:xfrm>
          <a:prstGeom prst="flowChartMagneticTape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300" b="1" spc="38" dirty="0">
                <a:ln w="11430"/>
                <a:solidFill>
                  <a:srgbClr val="008000"/>
                </a:solidFill>
                <a:latin typeface="Berlin Sans FB Demi" panose="020E0802020502020306" pitchFamily="34" charset="0"/>
                <a:ea typeface="Cambria Math" pitchFamily="18" charset="0"/>
              </a:rPr>
              <a:t>roach</a:t>
            </a:r>
            <a:endParaRPr lang="ru-RU" sz="3300" dirty="0"/>
          </a:p>
        </p:txBody>
      </p:sp>
      <p:sp>
        <p:nvSpPr>
          <p:cNvPr id="8" name="Блок-схема: память с посл. доступом 7"/>
          <p:cNvSpPr/>
          <p:nvPr/>
        </p:nvSpPr>
        <p:spPr>
          <a:xfrm>
            <a:off x="6878782" y="4978146"/>
            <a:ext cx="1947650" cy="843945"/>
          </a:xfrm>
          <a:prstGeom prst="flowChartMagneticTape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300" b="1" spc="38" dirty="0">
                <a:ln w="11430"/>
                <a:solidFill>
                  <a:srgbClr val="008000"/>
                </a:solidFill>
                <a:latin typeface="Berlin Sans FB Demi" panose="020E0802020502020306" pitchFamily="34" charset="0"/>
                <a:ea typeface="Cambria Math" pitchFamily="18" charset="0"/>
              </a:rPr>
              <a:t>tail</a:t>
            </a:r>
            <a:endParaRPr lang="ru-RU" sz="3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410367" y="1348224"/>
            <a:ext cx="2936830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50" b="1" spc="38" dirty="0">
                <a:ln w="11430"/>
                <a:solidFill>
                  <a:srgbClr val="008000"/>
                </a:solidFill>
                <a:latin typeface="Arial Black" panose="020B0A04020102020204" pitchFamily="34" charset="0"/>
                <a:ea typeface="Cambria Math" pitchFamily="18" charset="0"/>
              </a:rPr>
              <a:t>Cocktail !</a:t>
            </a:r>
            <a:endParaRPr lang="ru-RU" sz="4050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33" b="90000" l="2222" r="90000">
                        <a14:foregroundMark x1="51000" y1="34111" x2="40667" y2="32889"/>
                        <a14:foregroundMark x1="30778" y1="35111" x2="38333" y2="32111"/>
                        <a14:foregroundMark x1="45444" y1="78778" x2="62333" y2="83333"/>
                        <a14:foregroundMark x1="42889" y1="84889" x2="60889" y2="85333"/>
                        <a14:foregroundMark x1="32556" y1="76778" x2="35111" y2="85889"/>
                        <a14:foregroundMark x1="65667" y1="76778" x2="63444" y2="84111"/>
                        <a14:foregroundMark x1="65889" y1="82111" x2="64667" y2="84889"/>
                        <a14:backgroundMark x1="35333" y1="88667" x2="66222" y2="89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1097" y="529472"/>
            <a:ext cx="2035947" cy="2035947"/>
          </a:xfrm>
          <a:prstGeom prst="rect">
            <a:avLst/>
          </a:prstGeom>
        </p:spPr>
      </p:pic>
      <p:grpSp>
        <p:nvGrpSpPr>
          <p:cNvPr id="6" name="Группа 9"/>
          <p:cNvGrpSpPr/>
          <p:nvPr/>
        </p:nvGrpSpPr>
        <p:grpSpPr>
          <a:xfrm>
            <a:off x="-448609" y="2784899"/>
            <a:ext cx="7776000" cy="3914538"/>
            <a:chOff x="277653" y="1227786"/>
            <a:chExt cx="8478463" cy="5283353"/>
          </a:xfrm>
        </p:grpSpPr>
        <p:pic>
          <p:nvPicPr>
            <p:cNvPr id="14" name="Vacation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986" y="1227786"/>
              <a:ext cx="6996715" cy="4664476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16" name="Text"/>
            <p:cNvSpPr txBox="1">
              <a:spLocks/>
            </p:cNvSpPr>
            <p:nvPr/>
          </p:nvSpPr>
          <p:spPr>
            <a:xfrm>
              <a:off x="277653" y="5971966"/>
              <a:ext cx="8478463" cy="539173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92363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4294967295"/>
          </p:nvPr>
        </p:nvSpPr>
        <p:spPr>
          <a:xfrm>
            <a:off x="2069306" y="844833"/>
            <a:ext cx="5829300" cy="1102519"/>
          </a:xfrm>
        </p:spPr>
        <p:txBody>
          <a:bodyPr>
            <a:noAutofit/>
          </a:bodyPr>
          <a:lstStyle/>
          <a:p>
            <a:r>
              <a:rPr lang="en-US" altLang="ko-KR" dirty="0">
                <a:latin typeface="Comic Sans MS" pitchFamily="66" charset="0"/>
              </a:rPr>
              <a:t>Waterfall</a:t>
            </a:r>
            <a:endParaRPr lang="ko-KR" altLang="en-US" dirty="0">
              <a:latin typeface="Comic Sans MS" pitchFamily="66" charset="0"/>
            </a:endParaRPr>
          </a:p>
        </p:txBody>
      </p:sp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269206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383506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497806" y="9775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1612106" y="10918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1726406" y="12061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sp>
        <p:nvSpPr>
          <p:cNvPr id="3" name="AutoShape 2" descr="data:image/jpeg;base64,/9j/4AAQSkZJRgABAQAAAQABAAD/2wCEAAkGBxQTEhUUExQWFhUXFxgaGBgXFyAdHBoYHBQXFxwYHB0fISggHBwlHBQUITEhJSkrLi4uFx8zODMsNygtLiwBCgoKDg0OGxAQGzQmICQsLCwsLDcyNy40LCwsLCwsLCwsNC8yMiwsLCwsLCwsLCwsLCwsLCwsLCwsLCwsLCwsLP/AABEIAMIBAwMBEQACEQEDEQH/xAAbAAADAQEBAQEAAAAAAAAAAAADBAUCAQYAB//EAEgQAAIAAwMJBAYIBAUDBQEAAAECAAMRBBIhBTFBUWFxgZGhEyKxwQYyQnKC0RQjM1JiosLSkrLh8BVDU4PxJJPiFlRjc6NE/8QAGQEAAwEBAQAAAAAAAAAAAAAAAQIDAAQF/8QAPBEAAQMCAgcIAgICAAQHAQAAAQACEQMhEjFBUYGRobHwBBMiYXHB0eEyQlLxFCNiY3LSM0NTkqKywgX/2gAMAwEAAhEDEQA/APz5MnnRU7lJjvgDNeN3kpyy5MU4veG4NDBoU3VYTE7JUnCjTNt6gjYBNj1vWFV0XXBkymZb3xHygQtjnSm7NIIJrLIGu8T4VgS7UicOtOCUq5lZjsx/rDQdBhTMakK0IFILrQnNewgYU2KUOXJ7T1afx+UZZEfJj/h3FvLPBICWUla7GVwa6ukVb+gjRKIcNaV+jH76n/cXzMaCmxBM2XJrtmauyobwYxoOpYuEKgmRZxxMt2Puv8oLqkBT8OviFoZJmrU9ko2FDXqKQjagJiUXYQgTbDObBFp+EIoPQVMMIfkUMQZGJBSw2hBUy3A19nhzuximxDQuT2Bob7E6b1R8xSC2SLpZvkmLPYpbCrMV2VDHoI3lK0+STtMoD1ZdRravyEOQNaUE6UsJTHMqDgvnAsmWlsj/AHlHH5RrLSmZOT5lRR6+HM4QQQNCBkhO2mxe0yriK3VGfaDSh4RMYURiySDK7GkuUFp95q8aE0hSqCIum5Fmnk95lG5B4gQ2SQkaAuWiQxJvMx2YCv8Ae6KYBrSY/JJrJAOIC7S1OopALWo436FycZJApWumpqIEakQXaUSzOR3rqhSKZusbCdCGITe6alWpdLKNtwnwjEGIzWls6kplOVMBrWgzjWRStaZ9MaLQi1wCmuHbOb2/PzjQU8tQuxOpf4h84CcXVLtGY96Ug3ELzFcd8LJzQwtAgKrYpUmlC1w+9eHTGHxSpYSEd1UZpiHi3ygSCthIRLI0sjvVA/AAa8zQRKo536xtTtaP2X06Wns9vdOgEHmVUCC1xjxRKxaNCxIsiZzL4zHPMw2M6EC2LkolqkGWVpKRlYCjIgK462bDrDOLgPEUGBrvxTi5PVVR3AN7/RThTYYHdvcCR8pTVY0x9Ju0ZGVxeVjLGqYhrwowrBczAACJPlBUxWDpw6PIxvS8ixqpo81VFPZDY7KFomX2sDvVgDm4i65aVQ4oHpoJNAdecDoYzXOIlO9rQYBnZpSQmLe9YDDC6xrXr4RWXR9qcN6CNKM9ibsygOYGZQ86gV4RJ1IPEOEpxUAuF1Mnzg1aOdgmBhxBhTRZH4+yJrOOlbtdtnin1RoMKBKYacR4xnMkQg0gaUH6cpBrLuHRixP8wHQxhTa24J3oh5jClnLMKhpYXaFPC9dNOcOI1rERAhLIj1u31Pu08SQIoBpIKVGtliYL43TePMYcoXMzl5IAxbim7NIl9ngFZ6YmYzLTDQBQGm+M1wydY7+SDmmZGXW1KGzH7yfxGGSOLhold+h4Z0394+AjZppNl1nel3tMBmUhqDd3Y2EDQtJJRpFkmmmIauAAahx2EgwoNM2B5piHjMKhOsy3UW6CxU3u/h6xpjepq6wQ3FpG9LiOrgl59hQYO9lXDR3jTUQucxPvQw2BPWwoljn3y4IK5JkOftQfdlEAbcT4w/egjJHu3jSN6Zsfo3LUhr0t9VdOGrGA1xJuIQdYWulcpWVCTSULwwwJNd1BTpFATMKcCFFtKsuKpQjYTjxgyiAEnbLROmMSyktpomOA00HWBMWVA0ZpSWznDNvwg3ROFM9gf9UcjC3Wlq9FPaSoqkllB9o4/PwiOnNPBhIuFvALjuGO+mrlDwUDEJ6Vk5aVKn4ku08MOMGYS3K7aZXZ0uOtBpV613A4co3h1LeJfC2TqV7QYa1NflE/RP6rAtk01pQ7mHgRBDTKBIRrDbnRiaHEUKqFNdh/4MO6UgA0dcVlMoS1xAZDjepdofhFPGAROjrcjGo9b0aTlwEFbhcHQt+vIPQ9YAt0PpYtnr+0SQ4Vwws87A5ij06r5xnOtErMbJTM/KMmZi9xiBS7SYMNGCrQkayYXvfI9bUzqPmN6RkWOU4LVKU9l2ungDTCD3wLsMfCU0i0TmjtIRVvLcfAg/WAkDcrAxUExCmRfSuBqi9cFNbEgcy1OsKQmAldk26SpIuqrVwZJreKlq8oYPI6KV1OUxIyxKxDSmZTpOPEMVqIRxxCI9kzWQc/dYZrOwIEsqTpJY14ZukC/QTHP7+lLtUuSACEunTdYCvU+EGxdOhYSBC+mTyR3JfdAoSzFsNpFIIzlgS3iHlKrMUj2QdQFfEmDicnIGhEEma2b5QozWMaUeTZZlO8af3vEG5OSUuGUo4sLhb92qg0qSox3GpMDGJw32LRpSN2aDVQ2zu15YQx81grFhs0+YKOqhQKVeVmGylG5QIDboTNkvbLG0o17I7QwJXeARUDeYESIKIcJU2dOe9UBEGpRQeMFojSib6E2cpzWwYrT8Auk7yDjDEAlILBYmIJgqDVtK94kcaEQuRgonJKmU1KXCR74h0srhlFfYmDiflGwg6UcZGYXK0xvNX8RBPWhjIyvhNOtj8P9Y2ErYxqVYTlnC76uilUAPGhiRfezY880RTi8z1oQ5mQUUVWaBjiAQ3ILngh5FygYNkJTU9mtoDnNcaWQd2IJineEiQlwgZ2TsmwOowlTAuNWEtqDpETUYDexVAwnK6G9jdheuXl+8RSlNFGYHpDh2uyXDGSHJQqaSgoJwIbCuymJPCFgzIKaRHiHFEnWGctSZUxae0t8DmRFJm0pMlTsUyaFBMstQZzMZeooDEmjQDPFZwvJ0or5ZmACkoU0jtlYHd3rwijXFuSXuwc1h8pTHBHYy5aHGrKzHDQSGx06IHe1fM7Aj3NLPT6lIzJ+cB5NdYRh+mkKMRMkn0tHAJ4aGwBPn/ZRcn2R3bCbLamtqeUE5xPP4RmBMdb1nKM9VajCW5GFaig2UwgmmRfSg2oIyS8iSsxqXgpIqF9RT8RNOFIW4zRJByC0MlN92633QbzHkPEiKYSTZTxgC6Gq0ri9RnGbzgFrgYglEOBEyEzYElFh2ocjNhMANeOiKCi4gk29UpqwYF+vRHyhkMKvaKwC1/ETTWcdMQY1ziQBbWmNVos431JSVZ6qaOTurm3EwwaJhA1IuUA2MV9UjeoHjD4CgKgOSK1lFe8CRouhR/KphS060wcNSLYsjTJgJVqAfeqOAoBALVu8vCyclOM+Gs95ugBPjGDZWLwM1uzLNlPUVbehWtdrKCIxDozWDm6k9NygSazZT5hQidiNwpGuBYlYRp5JC3W9mBUMxXUXJO7EAdIUNaDJF00mLGFLZSSKS672A+UP6WQ03uiTZ1FoUlIdZxPO8acBGY3WZWcQcgsS5ikd6bK3A48O6PGHGH+KQzrQWyiimgx23QYBBKKBOygWPdYKNFZYr0UwA10XRJboXUtMyn2ybinzWGhy3hXwtc3/VHMwIKMhaWwsalUw0jPjSIlzW5lUuclQsGRzjWXMvYXRVUBOkEN5Z4aHE2CUuaBLiqdqlWmWgVlMsZxSZSu+jV4CI4mtdnszTs8YsNuSU+hTAoZWFD3qLV8eNQDFqbRUFjvMH5UnVMDsJB3W35LsvKF1aTJLuKbRU7SQaDPgIdtF0yJSPqNOpO2TK8oXTLky5bgYGky8ONcc5gGjrkdeQTNqGIkHr1Q7Xk2ZOXtFcMK4g0z66MBhzjPeZi/HrgsxoAyHBAXJVrQC4FZdSNX8mjlAHhd5nSsYcL6EzZbHMLAOsxDXOJbGnHugdYLnAC99iwB0BM27J8uWB9WJjH1mIIofiC+JhmPxCw63pHMw2n39lGteTqjG+VGjtEpyDVhWuk5XTQcIM2628Fix2RK+pMp+Hvfqh8TglIBTE+fZUFHkTi/4iFHIGvWFLnGzYTtY0GSgHKsmlBZwF95vNjSAcWkpgGLljyuErdLqNVAabu8MY0WQhMWeerNfDzQa4ihYHb61R1hLZBNB0pjKU4UH1l0UxDVVjjnxWtDhpOaKU6piGlSdSGKSExY7TRRUPTHOPZIwoCMfDZCtcJt1wTOYYvHW1c+rbBVKtWtSSPmeQhi8E3+UA0jJL2i1MuHgcfAEco0ISAtiWWArnpXPWnI4cow8kSTlKLZ3ADK02imlQAMToqSDQDTGzQ0ZK1kyYZT1LyymagIBO5s9NPy0LYjCDdIWwcZB3myVy9IQm9fREYm6w9alK98E40wGGOMBpDZBzVHAuMjJR5VplKpHaq5ObB6D8mfhDXJWi0dckr2AZsVwFasKiumoqBU7hDTZKGrf0GXoEw01uQoFMSWIAr/AHtgYkwYvvo0uh+rDHVfZtGwmBilaIS8yzgrRZQU5q0oOGkk8Pk7XFKQEg+T6HHHcD54RpRhYtNlwASW2PtUJPQ3Tyhe8GtPgK7I9HHZS7G6oz1z/wAOc8oxfadCMXhND0Sc4gTCNBEpqGAKrUS0q03pLOAupcRaUzkn81RjuiIpDHiOfoLei2OWgD3v63SBt027gxA1IQg/LQRSGk3ISgEZBJVJONN5NYeGjShJOaasdlaYwRe8SaVGaAxuM2RccIurVosos5u31dqY3ABQ6iaExMOLpLGZfscuYSFkgF78IOjSg/4pOzXjd1Gh/TXrDNrAab+X9lHuWzI3n+gmsnrLKl+xq9e6RMdRXbV4Dqpe4hyoGYQCM/VfZWn2rB2qo0Fc3n4w9OMNnKbhf8YSIyiSQZiJNGm9KUk8SMDthhSYPEEC4luFDtGViQVRFlqdCIFrvpSsJc53TgAZLEhpjLQLMI2IfIxiwnNAOboWO0Va1M69q9Uce9WGDIPkg6pKSmy3bG5XbRmPUmHIgZQhilY+juM6ED3APGBhm62LQvgmscyI2D0CYELtxag36e5o5xKTkntCM0tSw7Nn3so/Tm5xNz3EeIBVa1ou03TH0uaGPaTDtK5zzijGMiQFBxORWWtB9lplNRIPlBEjNYxoX0q0PXDqpPhAIGtETqR5SXjjg29h4iGG9I6R5JxcmVwJqBnKm9QcwIw8mlaZjxe6OzKoK9xgowDDVqukAnHRCk6LowkCwYgXAa5lCHAnZTYM8ECBmic8k3ZrCNNxPgqa6tEDHeFsNpX0/I80d5SoAzs3d+cEPZMStheRMJVXlofrX7QjMFrTqIzrjwoAEZpyRlaR7MhydBDeREBrH6UHOAyQMpz5kygVJgWuZiQteVK84q1jhcJS9jrFLyLEQL0woig40Z2Y8AQMf7EJijTf0TYMQysis4Zvqhdp7bkljtu0oDqvaNsTxlufXXkqYGnRZYeeW9sBVGJrUnGvq1APOAXFvmU2EOvFl1bTNp3SLuj7M+IJ6w9ugkg9FBmZQuL9qh2OiCvOjdIPiN3GNs70jmNdbDPBYlW+Uy1cStl0hTX4jSkNjfNjy+EootAsI2k+6Xm2iSB60kH3g38o84ABJu7rcqECIAPW1N5Mtqy2DJOlBtDBwRuILCkO2IMnPR1Cm8E2APW9CtGUVqT9Wzabj4cKA+MYEAQ11tyLml1nNPP7Qktbk92WTxr5CFccQuixgYbLvbvX1QusitehhHgOVGnCVQm29SMazNrXgAeBJ6iM0ELEgoH0on1RLpuqeZqY0mIlCBMx1vXyW6ZLNVuj/bXxpWNBjNKY1JyTlu/QTSafhJH6oi6k4fiVdtQRBAXJ8uoLIJpA1EnDeJkWawOMZ7RO6AoF5YJJjZHuu2Cy2d1JmzKEey94V43iISsXU/xpk+chVpQ83qQFVmWOXIUOjuEoCSjVU11q1Q3DlCMHe+ICD633hqLnFhLXXHoP+5SrXaJb4rLSupgcf4AKc46QamRcCNZv7LmBYIAbHofklRbRTQFrXMpbDZ3h840eQTTrJRrLbCuBdgN94dVFOcKGQZTF0iCjTZQmUYAnQSK599OkMXIYRoTDpOkhQQtDqz+AI5wsQcQWxTYoEyeScR+Y+ZMNJIlC0wiTLACpYHgKn+sBhxG6zhhySEqRjor+IgeMFzg1Zgx2VazzLrAMrE1GCgk9CAREw0PuITkltrqtPs0s90S8TnLDvCvs56V3ARjS1OQFQ6QvlyFdBYOJdNDthTXr0HAwrn4LC562LNcH3i2vQo1stzmqXi67WN3gMBFWBn5EXQcXZAodlkJWr3F2k06nCGe4EeHNTDHTfJHl5QSWaywrHauHMgDkYlfWrFrco4osy3zpxo0yWg2a6U2U6wrKYAiSfW5WJvMBT5tnmNMI7RZmfvXj0JApwoIqGtZlpS945+a7NyaJLgzMaUqtDvzgEUgmk9zbZFI2uwOgm+W33SNptM1mIlFilcFVadFEXAaMmjd75pBMeI8VQkG1XR/0tdpT5msKRTJlGHa15ixW8AXeyl5vWLGvWuPCOeCLrpibSt2nLUoLQSEL/eY3hwW6OpgGTphM1gGamz8qOy3bksDWspA38VKwcITAQgSae0pb4qUjQTktIT0q0yxnlV/3WENDtamY0JpZ9mb1lmJ8RI8T4QYhLfyT9nybZnpdtYQ6KuoPVV8YQwc+ScFzdHFHfIbjFbYzcVI/nNYIaIs4JQ8zGFcTJ07RM7QDVKH6TA9CsXAZtVNmkBR/08ytMTfYVOvPgNkPTaf2vsU3uGjmgfS5A/8A5z/3W+UMY1Jb60GXlBVaqIynY1fIHrAcGkJmSMzPBM/S7/2gRdtwqfynE7TEy6poIVQ2npB2LDoUY9nNlDb2l2o4VjAnSlMA2lMKLQy4tKcf/YWHDu45oDpHX2tLScuXwhNYm0ohGkqww4XIwxG8jraicOUHrYuiWorRZZG2lehhibSkETELE/KbdmJVxQgNbqnSd9YQOxXPJOWYVlL7/wCUwGzujwAigwpDOtbWynDE8TTxENICWCVs2VhiGoN4+YPSAS1YBwN1xJcxq1UOunAnrn6wuSbNMpIVB3VmKSDXujCuokmmka9sZxlZrY0rkqa0sG6p3kY7q6OFIFtCaTpQ2tjNTtAxoamsz5g6NYjBsCwRLpzKDabSo9VQBj7QPHMMYY3SNkZpJJ1KfUg5+8WJPQjCBdPZaSZiSJa7KmZ5HHnBMFLkitaFJqyPXRcJA/Mp8YBJNkQAEwGV6YFDroDzoQekYE6UuHUif4myi4JiNtL4U1XTXGNYXRgmyHaVmBb5RrtaVRu5X4aEwIxGxRs3Qpxmg4mtfd+ZrDBgQLpUTJ+TjOa6OzXa73QN5hXuwqgvkqqejSqDWaGIziUtQPjrd6wGuxfig6RmjycgyyLxvAUr3piKeGB8Iz6gZY6d22JStDn/AI7vjJK/4KrMbjCg1nNzIh4AF3BBz4jwnmht6PMcFeWTqqT0AMYAaFsZ0rUv0WmEYvL90MQRvqsPBi6HeCYC+Ho+qmhz7HH6lEaRkES4xdPWPIT50oAcKsZZG72j0hzjiI62KeJkzK3asjz5ZF5bur1RxwpzpEMeK0K0QJlOWS2mXRAsy8cCzTmVQTqpQU5wmEH6TSRnxT7zXBp28pddbQ+HBiATxjNNrdc0rpm4Uuf2r1AnzJlNCEMvNSY0uGjabfSbwnTsSjWVxgQAx0tMGb3QAesAPGvddEtnIIhs7Kwqa7gy+J6we8R7s523owtYBoz0Gx73O6TDQ6LBLac1tZqn7Ms7alRqwoeGiahDR6rYHOPgBKNKacTd7N6gVxlrXkSISpWaxuORh16OSZtNznd2Py1JpZdpNAwKAHP2YOB0YVHMw4c11xdShwsRCE2S5jVoRT3KNwGk7KxVsOOHnZSqOFMYj8oMnJjF7t+pzUIAx4MfCFc2MiN/ynZUP7AqtJsdpl50LLrEytN2I8IU5psYNkNps0ghpbhRjUEEjfn5Q/ehhMtukNIugtdAUy2ZPLgAMfil3OZYgiFDmm881SCLBcXIUxAGYFl09mwzb6nwgkONmpcTRdy7abRIHq2eYMPvVqdtajpBAc0QefwhDS6RyWWypKKXRIRTSl72t+aleEKWkmZRBhfWe2ohvY10d1cNxGMP4TZzJ2xyCTxgy10bJ5krNpyjeN4IhY5yUT9ta8YXCP1kBPOsyps+/MOArsA8IdrXRaSgXNGdkUZJdJfaMCBqIAP5s/CsLWhhDdJ69U1I4yY0deiQmspxKH+IDwWNcI5oK2lVNQHHx/8AjGzRvrT49IF0ywdpJx5QFsKiB0GYEcTDeqWCjC2gCiuQTtNeenTC6UYXXtjMLomlhtw5/wDMEkaUMJ0LcqbNA7szDVfHhXCDDUJMogtM4GpdVrrmj9xhCBrTwc4VOzZYZFpMnyH1DvMw4qRXiTGxDITuS4MRmAn7BbLPMVmzuoFBfCBq10PiaYYAwzXxYjriEppzl1yXJ4mSu80lqHS5qmOqihabjBH42j1Q0wZ9MkpLyg4rglDhQXQOMIbiCVVoAM4eaBaGYm6zooP3angKAk86Rg1oWkuQLNKQHFJj01L/AMxTFH4hIWk6euCq2XKZUECRM2d3+6QrzjsRx+kQANR2fa+tBDKW+tRidCVwppOBgscAIhK5pmx2KY0jHGu9kI8jGmUfJEXJcw4qFbYGFeRIJ4CMS3WsMWpVbI0yUKrKeWaYlg4HPRETQa+Md+KbvnAFrTAOjJHs+XqesCNquD4msOWQdHXkkkEZQmltyuT9eoBzrNmUB46DxihrYRpHoJ5JBT0RPDnCWtWQATel2mSQfZMypGzbCjtDXZk7j7omk8aOXtKXFjeV9w76GvBhDYMV2zuPshjizo3hU1mB1CqUQ/dvKATs0CFbLRB5HjZFwBMt5/aVtFjtBzFh8fyg+pWmP7hDseRZsw4zbp+NieQgueGi8nYfpLDibAbwmZ1htEuqK0xhpN26p4nPyhg5oIIYNsTwREkfkeK4kmYB3JOOygx1nMTyjneGl93R5aAqUyQ3SfNSrbYJtauLvA+AEXFOMrqZqgpd1AFCW4L8yIGE6kZGtdk2qSM6s29wP0mGxwPC0T5yfhMANJ5KnJ9IpQFAl0fhI84g81nnxEck4bTGUrM7K1nf1pZbfT5xMUYMjmUwqQImy3KmWEjvKRuJHhALak2JG485TS2MgfX6goc2y2HP2uGqrVHMecWm1pn0HsIUfFNwAPU+5lZpk7XMO0RA/wCRo9l0Duov7rxZtxOFF4iOwusoBiWdccacIUeaourQaxuMHwoXWbrMaLebrAIRkDNNyMj2g49mwGtgQI2EoGowWViTklyAszs/4cedKwA6Eh1puz5OlrnC4bMeuMZAlHaa2ABwGYVqBuGMLARBOlcmVJ7oO2ndB34+UMHHSUpaM0XJtid3CKVUn7or8vGEe7DmqNBOXJan2KYpNVnV1tRB1B8YYQTAM+glIXR+VvUx8JU2OvrdZy/tg4TqK2ML76Emk/8A618o0dWWxenFbl5Plk0WYa6q/wBYIpONgsawAkrtpsglmjHHd8om2DketyabZdb0OU+NUa7uvDrQw+HWlxakxMmzGFD9YNt1z+6BBGtaWnOEuqCuIKjagpXio8Y2Io4VyZMXMplD/aUnrXpBBK2EDQt2W32lMEtQQagGA5BaQppsdci/XmiHuFgetyDOnT2PftCtxb9sNlr4/KXYNw+F2QhB+0Y7FHmTAMIhWVtlpUdyUKDTMmMeNBhC4ZRmFidlGcxF+bJ4UUc6kw0EIWSkyfQ1WZZ03EzD4gRiyc/ZEPIy91wZQxxtI+GV8l842AR/SGMk/wBpg5YH+rNI/CGFekDD5rTrCBOy6oOCTG95pg8Hhot+SA80s3pDXAympsZj/MSYQtcMinBbpCWfLv8A8CnfUQwadPNYxoXy5Td/Vs4OxanwiuAxMKRcBpXPpdoU1WTNT3DMXzgWjJNF80z/AIjMOLLaK6cAepSsS2cU8DWotptKKcUx2gDyixB1qTb6EJpomUCyVG3Gp36OkHEAIhGIMzsT9hyaajAecKHFpkIkqz9LmJ3RMYAaFYjwIBhXvLjJKVlMDILk0znFAXO0sawsk3mEwhuhYk2eg7xvNqqWpv0RoMyUSQRAXZhVRnFdg8oMa0s6kq1uUaC280EHCTpWlFXLN1SBLTZWvPPjAawB0lF5JEBGsWVLR6yGlPuUFPOD/jsqGMIJ1G/A+yU1nNs5xGjMgcFdsWXJc/6u1orHMJuYj3tm0cY2Gqy2jUjhYZ0HXr9Up6Q5IMhhdoUbMadCYcU5EpSSLKZIswOcx0UqAcbpHOtK9FZsmoskzFqt3OSMTsXRWOPtZdRqYJ8J0DPb1CXsDx2gODh4m3nNuzzHmoFptmOCYa2xPPN0hRBXUVPedXPWKKZCH2uqC0wZWVfJHpG0nOgcbcSBsrFnup1Ww8R5jr3UDTe12Om6DqzG73VCZ6Tyc62dt7NXwzRFlKmBDnE7PtUe+qbhoG0/CXGWLPNqHkLxFfOsUHYqb70yeXJL39Zn5xHlPIlANlslcElDfe8CTE3dme3MHeqNrh2R4fSyZEgHCaqe6P2rA7t40Dh8rd4DpPH4WWsUls9qbiGPlBh/lvWxNVXJ+QAVBW1My6l8MWw5RzkuJwiOutaqYEGDfYPfkrpyYUll7sommDzAGPmIei0PcGul3lko9oeaTcRIbKmZMnzHmMrMDRSVCBVUkaMBWHrUu7c1paGhxjL3MhFji6mXgkxrJj1iyn5UyraCaXjL2Lh/WKeECGtG4FThxuSeSQE+0N/nTD8RhS4ahuCdrCcp3lcaVOzlnO9a+Iife09Y4KvcVdR4oZmuML1PgX5RQQclNwc2xWTaG0kHeoHhSDhhDEiJb5g1Hi1OVaQMIRDiFsZVcZ5aHn84ww+fWxElyHaS0t6JQA6M4z5u9WEOUgpm6oXLCZzzFUzGS8wFa0A5RKo/C0uzVKbcToC9Bl2ksiWVYhBS8c7HSflsi7KMsDpmb+S5hWxEwIgxGnapQtSD1ZYB10xjFgGiU4cTpWrTeuhmqa5hmHIQGMc66znQYUm0Whjhm2ZofDFkFLnO5NI0QFgZQg2NKnfWFumsjyXWuJMK7FFkwIm6qM0oAFGNesSpGoD4gjWax1swmrBk93HaF1Ck6TQ13R6J7UJlxvqjoLmDXRDW7ZH98F6qw5QlmWbOwLEKbrOaLezhd22vKON9et3veCGt3n11cEW9mpQS4kv8jAHkNO/goMy3MrFboUg5gMQfGHe6o78nE8uFlm06YuG7785X2UbUxlql4k4k4nlEwxmKwhWxuw5qBMJimEJMSwBBQWysCyKZs1gmP6q4azgOcHL8rJZ0C6q2fISjFmJOpcBzPyhS4aBv690QHfsY4/XNMjJ8pfZUbzBHaC3Ix6LOpYtZ68oTtisVnY0a7TTSkWd2gtp4pJXOaUPDWiJ8/tKZR/w9DQhidgI8o42dqfUvhXYezYBd3W9SZlqsQzLO5D9wiuNx/UJO7H8lqTlCyqaq01eJHhWFN82jraiARk49bFbsnpUqLdQ1O1wCeJhXCc/dMLdDrglMoekDOKNZ8K1vA48CFhwHEZyOvNThgMgQdenkgyMsI5CuHxw74D/mqrdYMEaOtyNj19py25OkpUlpgGsJgN+cjiYGLy62lCI08/YJISpbA3LSp2OjDwJ8IEt0jkm8cWPEpZrGw/zJVNdHHisPISQeisy7LeNO2kDe9B4QMQ6B+EcJ6I+U4cgN7M1Jh1SjUczTwghzTkthcMwg/wCH/h5z0HlGnq63WhMy7B26PMWqlcaHboGswrfEcJzTHwwQbKNaGeuaFjWmBCbs2VLQBQTHA1FqjkaiFDGjIRw5LOOLO+4809KytOpi6H/bT9sG/wDI7z8oFjP4jcFXsvpJKIAnSQxAzig+VIk3/Ipk4akjzRfT7PUuWx15ELM3KdlOIs5J2kHxrHR/k9o0kdbFJvZaTRYnif8A9JV8oSf/AGycSP2xu/rH9ufyj3NMaDvhJz51mbPZZfBmHhSAatTSRu+0wpt0Tv8ApITHs/8A7enuu3nWCHuOrrajhHnw+EezvZdMuYu28G6UXxjYnauuKGEKrZLAk31HDalNVbgDgTsBMDGBnbrajhJy4dBYtEkJhnGo0HSNPXQWA66KXmT1wvS0ammrV5gxhiix4LEN0rDtJY/ZuNzg+IEYFw0DithGgon0OykjtGdRz6gUgd5Giet6xpHWAqdksNhYEAKaZiZlCdhrQdIB7SW5gf8AtPODzWHZyfxJ4HgumVYJeOFd4bpBHanHIbgQh/jkfk7fHIQlZ2VrMa3WOyqmFD5/QjaE2F0RI4hL/TkOHa8ACPKKB1PS0pIq6I4pVpkmv2g4gw4rNH6JXMqnSFuXNkf6o/vjG/y4yYl/x6jhBeN32nJSo+HaK41EA/OIP7TQP5Mg7lWn2btDTnI8p+wizshyiKmWu8YeEI11N34O4/KsQ4Zjh8KNPyXIBxVuDR0dy+M+HwpOe0ZQfQlDbJtn0FxxgClU1pTVb/HrenMl9nKNBeYHQcRyhmdmcKgeTu91Ct2trmYMvPTsuq1snyABUBa56jEDxEVqMqk+HLgtTdTwybledtPfe6jM66AxJ4Q3+MHH/XGV9Up21CGTUNvZU7L6Js2LKw3/APFYP+pg/wBl/RRfUqOjuLjzkfEq5kqx2azikw3g1QS5qo54RwV6rg7/AFtAA3rrpUi5v+x0k6NHrKq2GRYXassSTTThTrCu7Q8CXSB5iE7OzgmBfbK3aLRZ1VxJ7MMK4Ko8o5sfaqlSQDg9PldVOlQa2HQD6+wXlFI0lQdVAOl2PZBbH/hnf9rjNH/nN4fCVmW0ykuKABHNThpMZpXguIlTil7HCGc8lAAAIn0I0qCIkTe6o0SLFLOtNMNKUhDE0a4MLLomah5wcLjkFpCzVzoPKH7l+opcbdJWllt9xuRjdzU1Id7T18UxJs1f8t/4T8oU036k4qU9aMLGdKHkw8YBY7UjibrTdikpLoWYDZXHlE3ynbAMp3LtvlM9QcCOJwzwKdmCc0rvyKlSLRKBxbDbD4vJDCTpQp01K911/N+2NIRgrn0cviJkumo1+UbwrS5MycnDGs2Tm0sAeANIII0IEHSt2jIrJ6xXNWhdBhwvVgYm9T8Iw6P6+UmbDX2k4ux8FEHFH9FCCf7CYk5Amt6iS392aPMwQ9usbiEIdqPArNo9GZw9aTNXcA4/Ka9IaR5b/mEk9QftJzvR+YNH8VV/mAggTlyQxDXxSxydMGYcmHkYUgZFOC4XEoizrSmZnptxiJ7PRN4HJV7+oc7+oRkyjaD6yht8EUo/F8bUhLXfkzgftegyZIkTJd6aRLevqsyqN9TBZXewlr9hHwErqAMFmWqIPsFXsljkKKrMlV1IwPEtXAQp7UwmCTHnYJf8RwEhl954LljskiY928s5qVJwKjcBn+ImHPayRhpiB6HmUKfY20yalSZ3faflIiBuzVVphgor0AAhvFiAeZHmfZGaDmEtI2QVOt2UWIK3XBxxYdc4gv7M/Nj230dSuVv/APRpt/Np9Rb4HFQ7H2N6loIZdVwg111DRQdk7W0SMPD4C6DXp1RLWu3j/uPJUrXk6yzlFJkxaeqFxA4GJkPYZqNbOuYQxVDamTGqBxuDzUlrV9Hbuzr9NalWpvxB4xQUmVGyHAbZ5IEVQ4B7D62+fdOp6VJTFVrp7vyNIn422Dkx7O03xJCYVfFu7uI8DSEBhVIJWpeTGNexmypnxUI3ilRAlp0wtB1LiZCmsaF5S/HDeEaeB+EL6uI+Uynol96ah9018aQQ+kOoSkVDo5+wTtl9GrOp7xZuIHQVhxVaMhzPwlcypH1HOeSpmxylAEmUDtKkxHvu0vPiMDcqCjQY2XXd533L57LNCljRQNQFeWMRqV2MdhLiTqHVlWlT7y7GiNanfTXrRQ54hfCHgkTHFazTHt0eCxMy5MlkVEzHQCzeAp1jna4Odha2+73BVgJZim3XkYWH9JQp78tVP/yOAeV8npHR4+ujzUoZ10Ehbsv2dx3pctzscj82B8YszGReygS3FAB9UgbbLIws8ld85m8RG8Wsbk4g60o5TQg4MSP5YWUYhbMr7pu/DTrhGF1jA0db0C7j64PwA+cAojrNFm2kEZiP/rLp0xEO2I8UbfopTM2nr1EoUqzBjgto4NX9MY4BlHH7R8RzPW9UrNkwg1DzlP4gp84g9zSILCfQ/Sq3E24cFSdJpFGmO49weRhW1gwQ1ro61hKaeIyXNnb8oP0ZR7E6usXv3Qp7QDm3rcqCiRk9MS5U4/ZzJw2NMZf3QoqUdLOE8ileXt/edq29ttUit+UJtRgWmB6cCoMdlKk54mkbbRzXI7tFJpwvz2eyh2vKDsKmSAdJNnXxEU7qrpnfKzalF34kJSZaJxBuygwGe5LPUAYQDTeM5Ty1Jpbce9KH5vnBDH6uH0gSzXxV6UZJQC69K5wou9KnnA8ZNgsQyLrttywLLNKyXYUAxzZxXCgzRJ7S/wDIdb1RngyjrYUsfSmcc0zxMJ3DNXW9P3ruv6QZvpDOY1M7HdTyjf41PSEDUcdA69V2y+kExTmlTPfUeVDFmNe21NzhvPOVzmlRzcwbLclTsHpOL1JkmWF/ASD4wHd7+zp9QE7GU2/gCNs/Ko26yy5gLpZywpUC817gMa8ILKj22GHcPpF4xZudv+l5d3AJ/wClmDZU/tis1dTdx/7lPCz+Z4fCHayDmx3iIwq+q+s0lSe+pprXRtgEnJa3X2tGdMU0ExiuijsOlYEAZhGSckZcozh6sz+I18YwadHBGW6VRsmWp+ljwC/KC7CRmZ8yfZTIM+EA81Vl5WnEYTDx/pHDWY9t3NttPMldFKrQBhxg+YHsPdUVnzmu940OeDg7PhxAWXZTb2guiRHW1X7NJW7QoOWeAMFWCDA1KDhVaXECUra5glDuy+Vc8d9KhjgF2WuF5tftJabtGwFeXyrlJmrSRjrug/p846B2Ck3IDd9pR2uo4XMbSodomTlFWUqNd0DyiTqQboCsKmL9uKXNomaGP98IWPJGfNbTtD97++EYysIW6OPapvx8AYw80T5JgFSKFSx1gU5ZoV//AA22os/4uSE8gn1VI+LHxgMa+blElgGXsmBYnpgGrvioDkpLI+1k2ef+PnGg+W76SS1YMuePvcxGuNS1vNfCZaBr6RsXpvC2H14rqSXY99F4m74MIwqR+0ejvsohnl/8fpO23IlmWWCJjGYfZRyw5/1iJrVC7wuMefQVgxgHiHXFRpksICPrgfeNOMdYNQXFT391ynBP4jrYsJlmZL9Uk+/3hyhHnvPzvw5Isptpklgwzq6hc/8AU07SqHgR+qI9zSJmDvP2qguGR3gJvJvpDMvgy0IbTRsDvBEK6kyPyIRBdOQOxewnWmzWpQk+VV6ZwMQdhHhmirezVsGIOUKlam0/huXgvSPISSZlEaozjWN8WwGBi0qFPtR0hRheG0bYTuj+pXUKrXIklxUEEo2v+sAAzDgmIXrQjmWpmoGOg0BqNYOvZAqAtd4Db1StwunEAD6Ld6XgQw3VoRwibnBVa06E+jCnrdYQkaAmE6SvM2t7xwJI1Ui3hj8VCHTnxKBc1tSHxiIhLhMyuTJDAVxprhH6jxRF8uC+SSTnw4wBhbclNfIBO2RBrjOdjEAJe7IOI2VWyysccBthhWa1uFxHpmndTZVzBOz3XrLJNlooFCx2Y9Y8yv2eo8+AQNy7+zPpUf290z9OGqmwHzOELR7N3RuZPW3gjXr94ZbPXWlTLf6XSJeBYE6k7x54AR1Bryc/b5XKQ3M8/j5UlvTV2+ys2Gtj8h5wxZU1xv8An2ShtIaOuKn2nLs5zVlkr8N6KBrh+yBLTo4pF7dMY4CXT3fmYpgcdPL4SYmjRzWw5IxEvmfI0gYCP6CGMaAhmUNLr+Y+cYNHUJe8dqQ2VBpHI/OKimzS7gFhUqE/jxWe0AzefzhHMZoPBUl2rijS8pMNLcz84kWJgSqVntTMMXbg5+cc7nwYHEK76JDZvsutmc2hnPEmOqm0OFyBv+V5LndoDvL0HwqmT7D2i1Nw7GRSeVIm51QPwh3E/K7WMbgxPg+gHwOaeXIFmKktJUmmcC7XgDSFr16lMAyI0yOVk9Gi19XAQY0QecyNyiNLsgqDLRDuavOpHSHjtD70sJ69PdZwpsfDw4bQVhpMkYoJX8XzSkKW9pFnNGz+0WmgR+R3KbayhzSEO0NLH6BD95U/YdbygG0j+J63JXsr2az02hVbwgl7h+VuHMJcLSYB63prJ8ko15aK2ppQpFGsNTLhCzv9efurCZbtCf5cg7RLp+rygPoVtLjz9lBlTszjADTt+5Um2I09yxIVj7LYLwIHlGMgeLQmZTa0Q0W1JJslTSaCXe9wq3StekYHzG+OYCYtGkcJ5SnMn+j8wmryGAGlhTzxhxUe39hzS4WHXxHNW8oz1QIqlSFUVQHGsRLsRxftwVWgjwxbXP1ZectkxHPqMrHZWKA1SLtn0t8pMLBk/f8ASrWP0YLIrCcaEVzEdKRv9WlpRxVRkRvSbZNLZlFdR/5iruzvF7LnZ2ui+wdxQFsZGBUrx+cSNJwzHD4XQ1wdldZtBrRXIcDNnqNxhBTIuAdyaTkeY+UWTkZGWpnFR90oT1hwJP4OlK4OaJJAHmYT1n9GprKOzmJLX2iQQT0harmZVSR5dFBkzLLnXM9bFOtPo3MWpM2tNQYk7RhTnCtNI2YZ3fKdzni77es/CytqcYX5ze8xHQEnrDdwf4Id4AJJRHtTutx1AXVmrvoanjAALLTyRnEt5PkWa+Fai1wroHOIVe0uYJDZ9FZnZ8Ys4A+at2jIIINx7w0UoRThmg0u2UXG9lKrQrtbYbIUqbkSZoFeMdmFpuwqYL48TSEB8kzFxKGELCbArGo1v5ciEtMlkaKQDSe3NMHhwkIIG+MRoWa4jLkiI5zV/LEzQB0cVQ1nHMjcU2aha5zuhf8AHB0KgqlomyX7Nm9nkIo3s7m5BTqdrxWJAVDJ+QWc4hgNdItgYwTVdG2FyVK8D/WC4+V+SdyhLlSFF1VY0xLmprqu1p4xw/5JcSAIvaLz5yV10qM02vfMnMG0bBfjsXnzl6be7hEvaigHnSOltMP/ACKRxLch780c5XmsMbQ7e8ARyMN3DGm1tqQVXGx5Iku3zKEnsmG2WB/LSC+af7m6UEPdhwdb0BsoXzS6p9xD4loA7w3B32Tw0WNuvRHSeij7Mg7WUdMYk54fZ8HaVm0mg4m5+gS72hK1oSffP7YrTqmm2GWCas01RFS+5GXKj5gGPxMf0wp8Wjh9pRTwjVHnCIbXNI+zHGo8WEHvXgYZ62ylq0WVvzv15AFLz7TOYUvIo2Xf3ExBtEEzJ3/CemynSEMYBs9yu2K02ha0a8D94KR4GCQAbEjaqjxDIHYnJImsDVSSdPbEAfDSnSGDDoE7PsIE6J63I30AkHGaGOlZlf0CDMZjiQgR1CFLyZaAcJs2mozaeRhcLdSwcmRYrSMLznb2w/bBwMWNQiyuDKlnDEhkIGgnvbqRyB3mQdQyWb2Sg2xpg+Zj3UnKvpLLqe7e2BaDmYq3vgIbPqT7BF1Ki45NA9J5wFOb0nOF2SijWwrGH+Sc6m4fMrdz2YfpPDkt2X0tmM127LWpwosK5tVt3PJ69EQygfxYAdqnZTtkyY5LEmhpnMdDabW5KZqu1nrgjWG0dnRkXHWYlUe6cKq1sNxSevRJNPnzHJUticaYDpFanctgPufUlSpUzhxYWga4AG9VJThEpMCs2usdVF0N/Ax5/a5O0A1HA06kRnAsUm0hGNc26EquJyAC62ute6qZLskuUwYFid+EcdTs5rCHHgrM7U6jZg69FSt2VWOYAcBHTSpU6TcLRxK5S6o4y5xupVotkw5z1g9+BkEXdkB/O/qSkZjEwXV3OF0W08Nmr6zrU6DFKd0lSYN1TmIqKCVFTop5xx1atR1TBSPqU1Cm1zcdUQOazJkucWdUGoAeMVwBtnOJOqY5LEtddjRGvNOrZSorV6a2a6OGk8BEy1swW32kp2zoO6AEZLGzLWY7XPeNObnwEEsZTNwB15SiHud4WmetgUu15MlHEvhoqTSnGleEO4hlyI660JLk4Z65cVMn9iuACke6VHMnGN3p0FN3MLiPINAGAY7CFHxH5QDWj8uuCwoz+KXtloSt0XmptwO0BVAhgxzhiAnzQEC0rkjKCYgOqUzAKak6hQHxhYcbEFNhAEqjZclO+J7o/Hh0z86QLOE6EHeAicz6owyegwJJ91P6MY1hp64IyT+q2ySEzg1/GWHQkRvERYLW0pf6VLr3bvwyb3U1gYQMyiSTkEyJ+kS5u+4B+mAA3QtLtKLJnORUNNGyn/jSAWA5rB8ZLsyfOUK152qaGgzU16I2EARknFR2grE3LrDAsp4HxWGDMPXypkhy1JtqOKsRvEw47MTXpDDGVvAEJ2k1xeh1XqwIJ1rY2jUvN2iSVNGOOcEZjtEYgj0QBG1Hs069VWxOisLdh8kTDhbNBmAjCkVwjNIHrMlrrgk4AxOo2WwAnYbyqdol43wSVOPGGmRZLEZqlkS1gNjTNhhUV2jTCPa20DTf02rYnYT4oMWOjgs26xTqlgCy61zctEXLmtvSgcD9qTWyRjEnWb8bqcbM33WiTi46eKs3qyLLlkZ0I4QoaZz4psYVCRQ5zd4wzDgzQf4zICdFkDr3HVqZwGHzhm1qeRdCRzan8TCUteS5oW9Q0zVrhDFtKJxBDvXkxBSsqSmlix1Lj4RIk/8AltnzyCYA/scPW9PWSQVxuKg0E4mGfOGHO2BBrWudYT65LTSWPeNTtI8NAhqTQxstEKlVzn+Ekeg9gs1unPm1Y1jF0DwXJ06lFrQ7wnwjT5+6WExy145tZ+cFhwBUqAOMNuNyK055ndBamkwW0HVHBzrQhIpyQfhNS8loRUAlgPWY1Xwxjm7RVFF8AzOaPY2ntAIjwjI6CpNsUk4or45yIVrqZMxB9VRzXtHhNvRJ2lGIodHsjNyitpkKYnT1v+VvJVjWppKqc3qVqeRHSC5wwxPFEY5BhVcmZLZJnaTUUAZqlVA20JrAYBFgZ9P6Qe+93cf7Rbda7P8A6wrqW83WHwPHX9pcbTo4f1yU1sqJgFM3gaV5nyjZZlbPIIshQ5qJBJON6YSa8AAIm6pT0n2+1QMeBlA61q1YMiOw7zlRqXujkMTxMT7yTDB16lB2Folx65J1fR6XpBbfj4xWHHMpMbdA5JqXkOQc8sCJvxN/FUpuDvyUzKOQJEvvI7IfwsQREe+rDIz5K3d0zmF5O12h1aj0mLoLrRjxGPWO2m8EeJt/Jc1RkHwukIkjJsq0D6olZgzy3Of3W8jFHscwYx+PEfKm14xYHZ6NR+Es+TJqm6VYU1rXrCip5hUNPyKr2rJa3DdBuE3hU+qDoEFlQ1mhxga/NRIwOwkk6Aor5OGiavGoPQRMuaLEEbPtdHdVM7b4T8nIk91vDs2XWWu9SIZoaBIMD0Km6S6Ik+RHymk9E5hFC8tToBavgDC46Z0z6D+k2Gpq3wt2f0daWKzJ6hTXugVrtoSIBfSDovKIFRwsLIH0SSpxmTGOpEAHMmHgnJh2n6S3GbgNn2us0kZxNOoNNA6BYliAP4idp5JwHEWcY9B7ylptslL/AJMv4iznxAhw5+jgPklLhGnn8BBXKdD3ZcsbpY8yYMPOk8PhEAdE/KonLcwKKKH2dmvhdMHBVOU8fpKTTb+Udc0F8sT6XuxkrvloOdflCFzhY1OP9ohrDcM64Ln/AKhn4KXk3RnUol2uwUhdMhxnanvEYet6wmXmBN55Zr91CKcBQRjfST69eyAbGgDr0PNHk+ki+2t46O6AteBjeMZdcEfCc/dYtHpTNzGWjLoBBKjcAY3dvzDuA+FsTMo5rUn0lZ86IB+BaQAXA+JxKbAzJo5qraLE0xR3WA1gUEOK3Z3iQSTqzSClVYSHgDrzQ1Z5fdYBhrGfjF6dVzSAQcPmuar2djjLM9I0Eex9FMfKU5AQjd3+88Go+lmaYPmkp9ka38SR5AkJM2t2U4004Qn/AEhWw38Sq5P7Hsa9oTNrmObP/fKOMPrGrD2+HrNdT2UwwGnE+q7arNapgvd50GYA4DZSO0lgEMcGncVyNzlzSd5H0kjYJxzSWA1VibQ4fk8HaPlUe5pu1pGz6Rh6PzSPswK/eIHnCOYyfz4qjKzgIwTsS7ZFtMvG4KDSCtOdYJpscM52ontD4wxGxNSPpJoSVAGt1A8YkOz0W6uKLu0VXCPj3TptUxf86WNzk+EN3dPoH3SY3auI9lmZlZhntPJW8yI3d09XJbE5KzMtjTOmHcoHmYbu2/x63LY3a+t6BMtikV+sI2vTwAhmQThA5pHktgkm/otSrVLziQp3knnUwA+pMC2xFzGzFztRDlY0p2ctR+EEecZ2I/k6fWEGYZ8LYO88VxMruBQHDR3z84v3VUrnf3OI4s9q9DZsnzJku7OFzbeX+WviRHHRiiYkEet98LrqtxiWgj1FuYKDZ8gWdGqe0mEaLvdG+hx5xc19TRvBPGOSm2kRm7cCPZyLlPLUoi5RhdzAKF/maEYXjMG/mPZOWMnEM9v0o8zLUzMqquitSzdARGwOFp4f0jiBv7/aUmI7G8zTCdfZOfECMGNaIA5D3WLidI62IqOQfWc/CifzERoBz4u/tAN1Dc36XTZ5ZPeXHX20vqBWG7xo0jieQCJY46Dujm72R1syH1BJr+JmPhQQO+H8o2fJSmkf4k7fge6YWyz1+zazjZ2Y8WEI+sw/lVd1/wBKHdf8kHj/APYpK05FtjmpmH4Th+WJCt2AmHVRPnPusalemLUXAeTfhT7Z6NTpeMw1rm08zHZTFN//AIBxbY4KR7R/6vgnX17qc9mlj1kcHWDhyMM5tdv6Dj7KrcDsn8ivhJlkGhI11EL3n8mbkcDxk4HZCD9EI9VlPGnjBJY7THqEvjGY3XRpFkf7p+H5QD5QmaAmZNpZTQoG3ihiDuzk3BVu+bpVnJ/pHPANxKgZ0c1HA5xCtoObYGEj3McZIlDf0gWYDWWVfUMRzr5RWXgYSUC0EyFlLUiKQ4DFhhUA06jlGDnAQ0269UCwEy73+kOdODmkq6wIFQqU4Zs+2DicbmUMDRqXySWripUfhpXoaGMZOa2EBEEpVNaO55dI19AR29bkrMmGv2bAe6DDBruoSlzNPujWJBMYL2l2uvCGFI5kJDVZk0r0szJ4lrcWlM94mpJ17oXBiuiKmiCgyMnSyazCHOqtOmmC5paJAWa7EYNk9aMly3w7NcM2j5RF9UtuV0Ck3BiukJvoup0XeFfOLsriMgVyuYT+J3hIzcg3T3ZTPtObkIq5zXDRvSsxNz5IByNOY+qRyAHWJGIj3TtBmc9iM3o64WpYXtAr5wA5mUo4XC4HW9Sp+Tp/3CeNfCMKYmQR16o96Rr661pb6HPHsU4Q5Y4/sd6n/r/it3WzF0OygPi0c+S6hewTZs81Vqqk7qDwEIHSiRhzWVnTQMUpvZ/IgQ+E9QgHNS7T5ulRzbzMKQ4dBEOaVg2ke1d5GAHO0BPhacyjS7ZK3bifn5Qzaj9ICm6k3Q7h1yWhNknWfhBPShh+8P8AHik7vzG5aPZjM3Na+BrG7wnXwW7sDopm+ij7UY6NXXCFOE9D4TjEOihS5gJNHSo09so84MNIvG76R7yqDZx3/aPLyo6Ei+pA1Tl6Z4l3VPOBu+kznvdZ1/WDzWXyveBNE3M6mv5YqC5uTuah3NM/oNwQpNovn1JPMH+WGxv/AJdbVu6boasOSc0uSf75xsTv5cvhYsaMxz+VlTgSZaADPQNh1EHC+J+EveUpgG/qlpmUlGZa7gw8GMI4gKrWkrL5eVSbstiddWH9esCUcKRnZYBOMiu9m8iIeShhCNJyuxwSQi7AD5kwpJGZWDZyVrJgtMygEojcSo+XSIuqCYBniqYIF7db0e1ymU4uVpnDG8eAABjqbRc9tm316OMrm71oJk247YsvhbJZWneJ1gAGu6phGsdTdEHcYTVCCMXuJ62pufJLSyKXDTuk56bcYZgFMxmNPlsSuJqAuNjq1hSFyeyjFFLV9cTBQ/KJvDnOnHbVEQrNc0NADYOnzVqyT5fZBZk3vg1pQsQNQI0Q+K+STDaExKQZ0V2OglWp0WDjdERHXqsBBmVt7TPGfs14MT5RGNGLgPlPOmOJQzOmn/OUfAPNo2Fg0ngOQWxOOjmstJmHPaTwCD5xsNPon4WBfqG77QjLP+vNO5l/bBDaeriUJd0AsPJB9bt2GxyP0wxYB+o2/wBpQZNjuhcR5I9mdxnQLfxCa+lxTSzpP4/+7/SNPlzRwk6eXyvESrdMGaY43MfnF2sacwkeSFs5RnHPNmH4z84oWN1Kck5pzJ1oc52Y7yYlpTGwsmpzHXE3p2KXPOMLoVIEqaxxhihCdyee8IP6pDYoDDvnjAH4pzmjWYd4RnGxSgXRMmjvNuMTYTjTVAMIQCM8XOhR0FZcRnFO3Qm7DLBmCoHKOeoTAV2AK9alCjAU3YRakAQuckzCXsyAnEA8I5nvdOa7G02xkpkxAs3ugDHRhGa4kXKGBupfWoYmLsJJMpHNaHAQhdmKDAco5i90m67O7ZawVaQgABAAOsRwOcTIJT1BBsvT5LcnOTmjpouIYvIcB3hCpWxQZYJxIIxMWoPcXQSjUaImF5S1zmDHvHPrjrwiUoNkjLmteOJ06dkO5jRkEGuJzK3aFFVw0mECYJi3G7IVl7rGtSMCcdYiUmVSF5N7fNJIMxyNrn5xUNEZJC4yulqxoWlcZRqjNQcSgmKgBIXFZLGmeHwN1Ih7ta9F6L2yYxus7suosSOUef2oBhltvRdtLxMvdewFmSnqLyEPTcXRN1zusLJSaMTFYC5ahOIr/9k="/>
          <p:cNvSpPr>
            <a:spLocks noChangeAspect="1" noChangeArrowheads="1"/>
          </p:cNvSpPr>
          <p:nvPr/>
        </p:nvSpPr>
        <p:spPr bwMode="auto">
          <a:xfrm>
            <a:off x="1840706" y="13204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sp>
        <p:nvSpPr>
          <p:cNvPr id="9" name="AutoShape 4" descr="data:image/jpeg;base64,/9j/4AAQSkZJRgABAQAAAQABAAD/2wCEAAkGBxQTEhUUExQWFhUXFxgaGBgXFyAdHBoYHBQXFxwYHB0fISggHBwlHBQUITEhJSkrLi4uFx8zODMsNygtLiwBCgoKDg0OGxAQGzQmICQsLCwsLDcyNy40LCwsLCwsLCwsNC8yMiwsLCwsLCwsLCwsLCwsLCwsLCwsLCwsLCwsLP/AABEIAMIBAwMBEQACEQEDEQH/xAAbAAADAQEBAQEAAAAAAAAAAAADBAUCAQYAB//EAEgQAAIAAwMJBAYIBAUDBQEAAAECAAMRBBIhBTFBUWFxgZGhEyKxwQYyQnKC0RQjM1JiosLSkrLh8BVDU4PxJJPiFlRjc6NE/8QAGQEAAwEBAQAAAAAAAAAAAAAAAQIDAAQF/8QAPBEAAQMCAgcIAgICAAQHAQAAAQACEQMhEjFBUYGRobHwBBMiYXHB0eEyQlLxFCNiY3LSM0NTkqKywgX/2gAMAwEAAhEDEQA/APz5MnnRU7lJjvgDNeN3kpyy5MU4veG4NDBoU3VYTE7JUnCjTNt6gjYBNj1vWFV0XXBkymZb3xHygQtjnSm7NIIJrLIGu8T4VgS7UicOtOCUq5lZjsx/rDQdBhTMakK0IFILrQnNewgYU2KUOXJ7T1afx+UZZEfJj/h3FvLPBICWUla7GVwa6ukVb+gjRKIcNaV+jH76n/cXzMaCmxBM2XJrtmauyobwYxoOpYuEKgmRZxxMt2Puv8oLqkBT8OviFoZJmrU9ko2FDXqKQjagJiUXYQgTbDObBFp+EIoPQVMMIfkUMQZGJBSw2hBUy3A19nhzuximxDQuT2Bob7E6b1R8xSC2SLpZvkmLPYpbCrMV2VDHoI3lK0+STtMoD1ZdRravyEOQNaUE6UsJTHMqDgvnAsmWlsj/AHlHH5RrLSmZOT5lRR6+HM4QQQNCBkhO2mxe0yriK3VGfaDSh4RMYURiySDK7GkuUFp95q8aE0hSqCIum5Fmnk95lG5B4gQ2SQkaAuWiQxJvMx2YCv8Ae6KYBrSY/JJrJAOIC7S1OopALWo436FycZJApWumpqIEakQXaUSzOR3rqhSKZusbCdCGITe6alWpdLKNtwnwjEGIzWls6kplOVMBrWgzjWRStaZ9MaLQi1wCmuHbOb2/PzjQU8tQuxOpf4h84CcXVLtGY96Ug3ELzFcd8LJzQwtAgKrYpUmlC1w+9eHTGHxSpYSEd1UZpiHi3ygSCthIRLI0sjvVA/AAa8zQRKo536xtTtaP2X06Wns9vdOgEHmVUCC1xjxRKxaNCxIsiZzL4zHPMw2M6EC2LkolqkGWVpKRlYCjIgK462bDrDOLgPEUGBrvxTi5PVVR3AN7/RThTYYHdvcCR8pTVY0x9Ju0ZGVxeVjLGqYhrwowrBczAACJPlBUxWDpw6PIxvS8ixqpo81VFPZDY7KFomX2sDvVgDm4i65aVQ4oHpoJNAdecDoYzXOIlO9rQYBnZpSQmLe9YDDC6xrXr4RWXR9qcN6CNKM9ibsygOYGZQ86gV4RJ1IPEOEpxUAuF1Mnzg1aOdgmBhxBhTRZH4+yJrOOlbtdtnin1RoMKBKYacR4xnMkQg0gaUH6cpBrLuHRixP8wHQxhTa24J3oh5jClnLMKhpYXaFPC9dNOcOI1rERAhLIj1u31Pu08SQIoBpIKVGtliYL43TePMYcoXMzl5IAxbim7NIl9ngFZ6YmYzLTDQBQGm+M1wydY7+SDmmZGXW1KGzH7yfxGGSOLhold+h4Z0394+AjZppNl1nel3tMBmUhqDd3Y2EDQtJJRpFkmmmIauAAahx2EgwoNM2B5piHjMKhOsy3UW6CxU3u/h6xpjepq6wQ3FpG9LiOrgl59hQYO9lXDR3jTUQucxPvQw2BPWwoljn3y4IK5JkOftQfdlEAbcT4w/egjJHu3jSN6Zsfo3LUhr0t9VdOGrGA1xJuIQdYWulcpWVCTSULwwwJNd1BTpFATMKcCFFtKsuKpQjYTjxgyiAEnbLROmMSyktpomOA00HWBMWVA0ZpSWznDNvwg3ROFM9gf9UcjC3Wlq9FPaSoqkllB9o4/PwiOnNPBhIuFvALjuGO+mrlDwUDEJ6Vk5aVKn4ku08MOMGYS3K7aZXZ0uOtBpV613A4co3h1LeJfC2TqV7QYa1NflE/RP6rAtk01pQ7mHgRBDTKBIRrDbnRiaHEUKqFNdh/4MO6UgA0dcVlMoS1xAZDjepdofhFPGAROjrcjGo9b0aTlwEFbhcHQt+vIPQ9YAt0PpYtnr+0SQ4Vwws87A5ij06r5xnOtErMbJTM/KMmZi9xiBS7SYMNGCrQkayYXvfI9bUzqPmN6RkWOU4LVKU9l2ungDTCD3wLsMfCU0i0TmjtIRVvLcfAg/WAkDcrAxUExCmRfSuBqi9cFNbEgcy1OsKQmAldk26SpIuqrVwZJreKlq8oYPI6KV1OUxIyxKxDSmZTpOPEMVqIRxxCI9kzWQc/dYZrOwIEsqTpJY14ZukC/QTHP7+lLtUuSACEunTdYCvU+EGxdOhYSBC+mTyR3JfdAoSzFsNpFIIzlgS3iHlKrMUj2QdQFfEmDicnIGhEEma2b5QozWMaUeTZZlO8af3vEG5OSUuGUo4sLhb92qg0qSox3GpMDGJw32LRpSN2aDVQ2zu15YQx81grFhs0+YKOqhQKVeVmGylG5QIDboTNkvbLG0o17I7QwJXeARUDeYESIKIcJU2dOe9UBEGpRQeMFojSib6E2cpzWwYrT8Auk7yDjDEAlILBYmIJgqDVtK94kcaEQuRgonJKmU1KXCR74h0srhlFfYmDiflGwg6UcZGYXK0xvNX8RBPWhjIyvhNOtj8P9Y2ErYxqVYTlnC76uilUAPGhiRfezY880RTi8z1oQ5mQUUVWaBjiAQ3ILngh5FygYNkJTU9mtoDnNcaWQd2IJineEiQlwgZ2TsmwOowlTAuNWEtqDpETUYDexVAwnK6G9jdheuXl+8RSlNFGYHpDh2uyXDGSHJQqaSgoJwIbCuymJPCFgzIKaRHiHFEnWGctSZUxae0t8DmRFJm0pMlTsUyaFBMstQZzMZeooDEmjQDPFZwvJ0or5ZmACkoU0jtlYHd3rwijXFuSXuwc1h8pTHBHYy5aHGrKzHDQSGx06IHe1fM7Aj3NLPT6lIzJ+cB5NdYRh+mkKMRMkn0tHAJ4aGwBPn/ZRcn2R3bCbLamtqeUE5xPP4RmBMdb1nKM9VajCW5GFaig2UwgmmRfSg2oIyS8iSsxqXgpIqF9RT8RNOFIW4zRJByC0MlN92633QbzHkPEiKYSTZTxgC6Gq0ri9RnGbzgFrgYglEOBEyEzYElFh2ocjNhMANeOiKCi4gk29UpqwYF+vRHyhkMKvaKwC1/ETTWcdMQY1ziQBbWmNVos431JSVZ6qaOTurm3EwwaJhA1IuUA2MV9UjeoHjD4CgKgOSK1lFe8CRouhR/KphS060wcNSLYsjTJgJVqAfeqOAoBALVu8vCyclOM+Gs95ugBPjGDZWLwM1uzLNlPUVbehWtdrKCIxDozWDm6k9NygSazZT5hQidiNwpGuBYlYRp5JC3W9mBUMxXUXJO7EAdIUNaDJF00mLGFLZSSKS672A+UP6WQ03uiTZ1FoUlIdZxPO8acBGY3WZWcQcgsS5ikd6bK3A48O6PGHGH+KQzrQWyiimgx23QYBBKKBOygWPdYKNFZYr0UwA10XRJboXUtMyn2ybinzWGhy3hXwtc3/VHMwIKMhaWwsalUw0jPjSIlzW5lUuclQsGRzjWXMvYXRVUBOkEN5Z4aHE2CUuaBLiqdqlWmWgVlMsZxSZSu+jV4CI4mtdnszTs8YsNuSU+hTAoZWFD3qLV8eNQDFqbRUFjvMH5UnVMDsJB3W35LsvKF1aTJLuKbRU7SQaDPgIdtF0yJSPqNOpO2TK8oXTLky5bgYGky8ONcc5gGjrkdeQTNqGIkHr1Q7Xk2ZOXtFcMK4g0z66MBhzjPeZi/HrgsxoAyHBAXJVrQC4FZdSNX8mjlAHhd5nSsYcL6EzZbHMLAOsxDXOJbGnHugdYLnAC99iwB0BM27J8uWB9WJjH1mIIofiC+JhmPxCw63pHMw2n39lGteTqjG+VGjtEpyDVhWuk5XTQcIM2628Fix2RK+pMp+Hvfqh8TglIBTE+fZUFHkTi/4iFHIGvWFLnGzYTtY0GSgHKsmlBZwF95vNjSAcWkpgGLljyuErdLqNVAabu8MY0WQhMWeerNfDzQa4ihYHb61R1hLZBNB0pjKU4UH1l0UxDVVjjnxWtDhpOaKU6piGlSdSGKSExY7TRRUPTHOPZIwoCMfDZCtcJt1wTOYYvHW1c+rbBVKtWtSSPmeQhi8E3+UA0jJL2i1MuHgcfAEco0ISAtiWWArnpXPWnI4cow8kSTlKLZ3ADK02imlQAMToqSDQDTGzQ0ZK1kyYZT1LyymagIBO5s9NPy0LYjCDdIWwcZB3myVy9IQm9fREYm6w9alK98E40wGGOMBpDZBzVHAuMjJR5VplKpHaq5ObB6D8mfhDXJWi0dckr2AZsVwFasKiumoqBU7hDTZKGrf0GXoEw01uQoFMSWIAr/AHtgYkwYvvo0uh+rDHVfZtGwmBilaIS8yzgrRZQU5q0oOGkk8Pk7XFKQEg+T6HHHcD54RpRhYtNlwASW2PtUJPQ3Tyhe8GtPgK7I9HHZS7G6oz1z/wAOc8oxfadCMXhND0Sc4gTCNBEpqGAKrUS0q03pLOAupcRaUzkn81RjuiIpDHiOfoLei2OWgD3v63SBt027gxA1IQg/LQRSGk3ISgEZBJVJONN5NYeGjShJOaasdlaYwRe8SaVGaAxuM2RccIurVosos5u31dqY3ABQ6iaExMOLpLGZfscuYSFkgF78IOjSg/4pOzXjd1Gh/TXrDNrAab+X9lHuWzI3n+gmsnrLKl+xq9e6RMdRXbV4Dqpe4hyoGYQCM/VfZWn2rB2qo0Fc3n4w9OMNnKbhf8YSIyiSQZiJNGm9KUk8SMDthhSYPEEC4luFDtGViQVRFlqdCIFrvpSsJc53TgAZLEhpjLQLMI2IfIxiwnNAOboWO0Va1M69q9Uce9WGDIPkg6pKSmy3bG5XbRmPUmHIgZQhilY+juM6ED3APGBhm62LQvgmscyI2D0CYELtxag36e5o5xKTkntCM0tSw7Nn3so/Tm5xNz3EeIBVa1ou03TH0uaGPaTDtK5zzijGMiQFBxORWWtB9lplNRIPlBEjNYxoX0q0PXDqpPhAIGtETqR5SXjjg29h4iGG9I6R5JxcmVwJqBnKm9QcwIw8mlaZjxe6OzKoK9xgowDDVqukAnHRCk6LowkCwYgXAa5lCHAnZTYM8ECBmic8k3ZrCNNxPgqa6tEDHeFsNpX0/I80d5SoAzs3d+cEPZMStheRMJVXlofrX7QjMFrTqIzrjwoAEZpyRlaR7MhydBDeREBrH6UHOAyQMpz5kygVJgWuZiQteVK84q1jhcJS9jrFLyLEQL0woig40Z2Y8AQMf7EJijTf0TYMQysis4Zvqhdp7bkljtu0oDqvaNsTxlufXXkqYGnRZYeeW9sBVGJrUnGvq1APOAXFvmU2EOvFl1bTNp3SLuj7M+IJ6w9ugkg9FBmZQuL9qh2OiCvOjdIPiN3GNs70jmNdbDPBYlW+Uy1cStl0hTX4jSkNjfNjy+EootAsI2k+6Xm2iSB60kH3g38o84ABJu7rcqECIAPW1N5Mtqy2DJOlBtDBwRuILCkO2IMnPR1Cm8E2APW9CtGUVqT9Wzabj4cKA+MYEAQ11tyLml1nNPP7Qktbk92WTxr5CFccQuixgYbLvbvX1QusitehhHgOVGnCVQm29SMazNrXgAeBJ6iM0ELEgoH0on1RLpuqeZqY0mIlCBMx1vXyW6ZLNVuj/bXxpWNBjNKY1JyTlu/QTSafhJH6oi6k4fiVdtQRBAXJ8uoLIJpA1EnDeJkWawOMZ7RO6AoF5YJJjZHuu2Cy2d1JmzKEey94V43iISsXU/xpk+chVpQ83qQFVmWOXIUOjuEoCSjVU11q1Q3DlCMHe+ICD633hqLnFhLXXHoP+5SrXaJb4rLSupgcf4AKc46QamRcCNZv7LmBYIAbHofklRbRTQFrXMpbDZ3h840eQTTrJRrLbCuBdgN94dVFOcKGQZTF0iCjTZQmUYAnQSK599OkMXIYRoTDpOkhQQtDqz+AI5wsQcQWxTYoEyeScR+Y+ZMNJIlC0wiTLACpYHgKn+sBhxG6zhhySEqRjor+IgeMFzg1Zgx2VazzLrAMrE1GCgk9CAREw0PuITkltrqtPs0s90S8TnLDvCvs56V3ARjS1OQFQ6QvlyFdBYOJdNDthTXr0HAwrn4LC562LNcH3i2vQo1stzmqXi67WN3gMBFWBn5EXQcXZAodlkJWr3F2k06nCGe4EeHNTDHTfJHl5QSWaywrHauHMgDkYlfWrFrco4osy3zpxo0yWg2a6U2U6wrKYAiSfW5WJvMBT5tnmNMI7RZmfvXj0JApwoIqGtZlpS945+a7NyaJLgzMaUqtDvzgEUgmk9zbZFI2uwOgm+W33SNptM1mIlFilcFVadFEXAaMmjd75pBMeI8VQkG1XR/0tdpT5msKRTJlGHa15ixW8AXeyl5vWLGvWuPCOeCLrpibSt2nLUoLQSEL/eY3hwW6OpgGTphM1gGamz8qOy3bksDWspA38VKwcITAQgSae0pb4qUjQTktIT0q0yxnlV/3WENDtamY0JpZ9mb1lmJ8RI8T4QYhLfyT9nybZnpdtYQ6KuoPVV8YQwc+ScFzdHFHfIbjFbYzcVI/nNYIaIs4JQ8zGFcTJ07RM7QDVKH6TA9CsXAZtVNmkBR/08ytMTfYVOvPgNkPTaf2vsU3uGjmgfS5A/8A5z/3W+UMY1Jb60GXlBVaqIynY1fIHrAcGkJmSMzPBM/S7/2gRdtwqfynE7TEy6poIVQ2npB2LDoUY9nNlDb2l2o4VjAnSlMA2lMKLQy4tKcf/YWHDu45oDpHX2tLScuXwhNYm0ohGkqww4XIwxG8jraicOUHrYuiWorRZZG2lehhibSkETELE/KbdmJVxQgNbqnSd9YQOxXPJOWYVlL7/wCUwGzujwAigwpDOtbWynDE8TTxENICWCVs2VhiGoN4+YPSAS1YBwN1xJcxq1UOunAnrn6wuSbNMpIVB3VmKSDXujCuokmmka9sZxlZrY0rkqa0sG6p3kY7q6OFIFtCaTpQ2tjNTtAxoamsz5g6NYjBsCwRLpzKDabSo9VQBj7QPHMMYY3SNkZpJJ1KfUg5+8WJPQjCBdPZaSZiSJa7KmZ5HHnBMFLkitaFJqyPXRcJA/Mp8YBJNkQAEwGV6YFDroDzoQekYE6UuHUif4myi4JiNtL4U1XTXGNYXRgmyHaVmBb5RrtaVRu5X4aEwIxGxRs3Qpxmg4mtfd+ZrDBgQLpUTJ+TjOa6OzXa73QN5hXuwqgvkqqejSqDWaGIziUtQPjrd6wGuxfig6RmjycgyyLxvAUr3piKeGB8Iz6gZY6d22JStDn/AI7vjJK/4KrMbjCg1nNzIh4AF3BBz4jwnmht6PMcFeWTqqT0AMYAaFsZ0rUv0WmEYvL90MQRvqsPBi6HeCYC+Ho+qmhz7HH6lEaRkES4xdPWPIT50oAcKsZZG72j0hzjiI62KeJkzK3asjz5ZF5bur1RxwpzpEMeK0K0QJlOWS2mXRAsy8cCzTmVQTqpQU5wmEH6TSRnxT7zXBp28pddbQ+HBiATxjNNrdc0rpm4Uuf2r1AnzJlNCEMvNSY0uGjabfSbwnTsSjWVxgQAx0tMGb3QAesAPGvddEtnIIhs7Kwqa7gy+J6we8R7s523owtYBoz0Gx73O6TDQ6LBLac1tZqn7Ms7alRqwoeGiahDR6rYHOPgBKNKacTd7N6gVxlrXkSISpWaxuORh16OSZtNznd2Py1JpZdpNAwKAHP2YOB0YVHMw4c11xdShwsRCE2S5jVoRT3KNwGk7KxVsOOHnZSqOFMYj8oMnJjF7t+pzUIAx4MfCFc2MiN/ynZUP7AqtJsdpl50LLrEytN2I8IU5psYNkNps0ghpbhRjUEEjfn5Q/ehhMtukNIugtdAUy2ZPLgAMfil3OZYgiFDmm881SCLBcXIUxAGYFl09mwzb6nwgkONmpcTRdy7abRIHq2eYMPvVqdtajpBAc0QefwhDS6RyWWypKKXRIRTSl72t+aleEKWkmZRBhfWe2ohvY10d1cNxGMP4TZzJ2xyCTxgy10bJ5krNpyjeN4IhY5yUT9ta8YXCP1kBPOsyps+/MOArsA8IdrXRaSgXNGdkUZJdJfaMCBqIAP5s/CsLWhhDdJ69U1I4yY0deiQmspxKH+IDwWNcI5oK2lVNQHHx/8AjGzRvrT49IF0ywdpJx5QFsKiB0GYEcTDeqWCjC2gCiuQTtNeenTC6UYXXtjMLomlhtw5/wDMEkaUMJ0LcqbNA7szDVfHhXCDDUJMogtM4GpdVrrmj9xhCBrTwc4VOzZYZFpMnyH1DvMw4qRXiTGxDITuS4MRmAn7BbLPMVmzuoFBfCBq10PiaYYAwzXxYjriEppzl1yXJ4mSu80lqHS5qmOqihabjBH42j1Q0wZ9MkpLyg4rglDhQXQOMIbiCVVoAM4eaBaGYm6zooP3angKAk86Rg1oWkuQLNKQHFJj01L/AMxTFH4hIWk6euCq2XKZUECRM2d3+6QrzjsRx+kQANR2fa+tBDKW+tRidCVwppOBgscAIhK5pmx2KY0jHGu9kI8jGmUfJEXJcw4qFbYGFeRIJ4CMS3WsMWpVbI0yUKrKeWaYlg4HPRETQa+Md+KbvnAFrTAOjJHs+XqesCNquD4msOWQdHXkkkEZQmltyuT9eoBzrNmUB46DxihrYRpHoJ5JBT0RPDnCWtWQATel2mSQfZMypGzbCjtDXZk7j7omk8aOXtKXFjeV9w76GvBhDYMV2zuPshjizo3hU1mB1CqUQ/dvKATs0CFbLRB5HjZFwBMt5/aVtFjtBzFh8fyg+pWmP7hDseRZsw4zbp+NieQgueGi8nYfpLDibAbwmZ1htEuqK0xhpN26p4nPyhg5oIIYNsTwREkfkeK4kmYB3JOOygx1nMTyjneGl93R5aAqUyQ3SfNSrbYJtauLvA+AEXFOMrqZqgpd1AFCW4L8yIGE6kZGtdk2qSM6s29wP0mGxwPC0T5yfhMANJ5KnJ9IpQFAl0fhI84g81nnxEck4bTGUrM7K1nf1pZbfT5xMUYMjmUwqQImy3KmWEjvKRuJHhALak2JG485TS2MgfX6goc2y2HP2uGqrVHMecWm1pn0HsIUfFNwAPU+5lZpk7XMO0RA/wCRo9l0Duov7rxZtxOFF4iOwusoBiWdccacIUeaourQaxuMHwoXWbrMaLebrAIRkDNNyMj2g49mwGtgQI2EoGowWViTklyAszs/4cedKwA6Eh1puz5OlrnC4bMeuMZAlHaa2ABwGYVqBuGMLARBOlcmVJ7oO2ndB34+UMHHSUpaM0XJtid3CKVUn7or8vGEe7DmqNBOXJan2KYpNVnV1tRB1B8YYQTAM+glIXR+VvUx8JU2OvrdZy/tg4TqK2ML76Emk/8A618o0dWWxenFbl5Plk0WYa6q/wBYIpONgsawAkrtpsglmjHHd8om2DketyabZdb0OU+NUa7uvDrQw+HWlxakxMmzGFD9YNt1z+6BBGtaWnOEuqCuIKjagpXio8Y2Io4VyZMXMplD/aUnrXpBBK2EDQt2W32lMEtQQagGA5BaQppsdci/XmiHuFgetyDOnT2PftCtxb9sNlr4/KXYNw+F2QhB+0Y7FHmTAMIhWVtlpUdyUKDTMmMeNBhC4ZRmFidlGcxF+bJ4UUc6kw0EIWSkyfQ1WZZ03EzD4gRiyc/ZEPIy91wZQxxtI+GV8l842AR/SGMk/wBpg5YH+rNI/CGFekDD5rTrCBOy6oOCTG95pg8Hhot+SA80s3pDXAympsZj/MSYQtcMinBbpCWfLv8A8CnfUQwadPNYxoXy5Td/Vs4OxanwiuAxMKRcBpXPpdoU1WTNT3DMXzgWjJNF80z/AIjMOLLaK6cAepSsS2cU8DWotptKKcUx2gDyixB1qTb6EJpomUCyVG3Gp36OkHEAIhGIMzsT9hyaajAecKHFpkIkqz9LmJ3RMYAaFYjwIBhXvLjJKVlMDILk0znFAXO0sawsk3mEwhuhYk2eg7xvNqqWpv0RoMyUSQRAXZhVRnFdg8oMa0s6kq1uUaC280EHCTpWlFXLN1SBLTZWvPPjAawB0lF5JEBGsWVLR6yGlPuUFPOD/jsqGMIJ1G/A+yU1nNs5xGjMgcFdsWXJc/6u1orHMJuYj3tm0cY2Gqy2jUjhYZ0HXr9Up6Q5IMhhdoUbMadCYcU5EpSSLKZIswOcx0UqAcbpHOtK9FZsmoskzFqt3OSMTsXRWOPtZdRqYJ8J0DPb1CXsDx2gODh4m3nNuzzHmoFptmOCYa2xPPN0hRBXUVPedXPWKKZCH2uqC0wZWVfJHpG0nOgcbcSBsrFnup1Ww8R5jr3UDTe12Om6DqzG73VCZ6Tyc62dt7NXwzRFlKmBDnE7PtUe+qbhoG0/CXGWLPNqHkLxFfOsUHYqb70yeXJL39Zn5xHlPIlANlslcElDfe8CTE3dme3MHeqNrh2R4fSyZEgHCaqe6P2rA7t40Dh8rd4DpPH4WWsUls9qbiGPlBh/lvWxNVXJ+QAVBW1My6l8MWw5RzkuJwiOutaqYEGDfYPfkrpyYUll7sommDzAGPmIei0PcGul3lko9oeaTcRIbKmZMnzHmMrMDRSVCBVUkaMBWHrUu7c1paGhxjL3MhFji6mXgkxrJj1iyn5UyraCaXjL2Lh/WKeECGtG4FThxuSeSQE+0N/nTD8RhS4ahuCdrCcp3lcaVOzlnO9a+Iife09Y4KvcVdR4oZmuML1PgX5RQQclNwc2xWTaG0kHeoHhSDhhDEiJb5g1Hi1OVaQMIRDiFsZVcZ5aHn84ww+fWxElyHaS0t6JQA6M4z5u9WEOUgpm6oXLCZzzFUzGS8wFa0A5RKo/C0uzVKbcToC9Bl2ksiWVYhBS8c7HSflsi7KMsDpmb+S5hWxEwIgxGnapQtSD1ZYB10xjFgGiU4cTpWrTeuhmqa5hmHIQGMc66znQYUm0Whjhm2ZofDFkFLnO5NI0QFgZQg2NKnfWFumsjyXWuJMK7FFkwIm6qM0oAFGNesSpGoD4gjWax1swmrBk93HaF1Ck6TQ13R6J7UJlxvqjoLmDXRDW7ZH98F6qw5QlmWbOwLEKbrOaLezhd22vKON9et3veCGt3n11cEW9mpQS4kv8jAHkNO/goMy3MrFboUg5gMQfGHe6o78nE8uFlm06YuG7785X2UbUxlql4k4k4nlEwxmKwhWxuw5qBMJimEJMSwBBQWysCyKZs1gmP6q4azgOcHL8rJZ0C6q2fISjFmJOpcBzPyhS4aBv690QHfsY4/XNMjJ8pfZUbzBHaC3Ix6LOpYtZ68oTtisVnY0a7TTSkWd2gtp4pJXOaUPDWiJ8/tKZR/w9DQhidgI8o42dqfUvhXYezYBd3W9SZlqsQzLO5D9wiuNx/UJO7H8lqTlCyqaq01eJHhWFN82jraiARk49bFbsnpUqLdQ1O1wCeJhXCc/dMLdDrglMoekDOKNZ8K1vA48CFhwHEZyOvNThgMgQdenkgyMsI5CuHxw74D/mqrdYMEaOtyNj19py25OkpUlpgGsJgN+cjiYGLy62lCI08/YJISpbA3LSp2OjDwJ8IEt0jkm8cWPEpZrGw/zJVNdHHisPISQeisy7LeNO2kDe9B4QMQ6B+EcJ6I+U4cgN7M1Jh1SjUczTwghzTkthcMwg/wCH/h5z0HlGnq63WhMy7B26PMWqlcaHboGswrfEcJzTHwwQbKNaGeuaFjWmBCbs2VLQBQTHA1FqjkaiFDGjIRw5LOOLO+4809KytOpi6H/bT9sG/wDI7z8oFjP4jcFXsvpJKIAnSQxAzig+VIk3/Ipk4akjzRfT7PUuWx15ELM3KdlOIs5J2kHxrHR/k9o0kdbFJvZaTRYnif8A9JV8oSf/AGycSP2xu/rH9ufyj3NMaDvhJz51mbPZZfBmHhSAatTSRu+0wpt0Tv8ApITHs/8A7enuu3nWCHuOrrajhHnw+EezvZdMuYu28G6UXxjYnauuKGEKrZLAk31HDalNVbgDgTsBMDGBnbrajhJy4dBYtEkJhnGo0HSNPXQWA66KXmT1wvS0ammrV5gxhiix4LEN0rDtJY/ZuNzg+IEYFw0DithGgon0OykjtGdRz6gUgd5Giet6xpHWAqdksNhYEAKaZiZlCdhrQdIB7SW5gf8AtPODzWHZyfxJ4HgumVYJeOFd4bpBHanHIbgQh/jkfk7fHIQlZ2VrMa3WOyqmFD5/QjaE2F0RI4hL/TkOHa8ACPKKB1PS0pIq6I4pVpkmv2g4gw4rNH6JXMqnSFuXNkf6o/vjG/y4yYl/x6jhBeN32nJSo+HaK41EA/OIP7TQP5Mg7lWn2btDTnI8p+wizshyiKmWu8YeEI11N34O4/KsQ4Zjh8KNPyXIBxVuDR0dy+M+HwpOe0ZQfQlDbJtn0FxxgClU1pTVb/HrenMl9nKNBeYHQcRyhmdmcKgeTu91Ct2trmYMvPTsuq1snyABUBa56jEDxEVqMqk+HLgtTdTwybledtPfe6jM66AxJ4Q3+MHH/XGV9Up21CGTUNvZU7L6Js2LKw3/APFYP+pg/wBl/RRfUqOjuLjzkfEq5kqx2azikw3g1QS5qo54RwV6rg7/AFtAA3rrpUi5v+x0k6NHrKq2GRYXassSTTThTrCu7Q8CXSB5iE7OzgmBfbK3aLRZ1VxJ7MMK4Ko8o5sfaqlSQDg9PldVOlQa2HQD6+wXlFI0lQdVAOl2PZBbH/hnf9rjNH/nN4fCVmW0ykuKABHNThpMZpXguIlTil7HCGc8lAAAIn0I0qCIkTe6o0SLFLOtNMNKUhDE0a4MLLomah5wcLjkFpCzVzoPKH7l+opcbdJWllt9xuRjdzU1Id7T18UxJs1f8t/4T8oU036k4qU9aMLGdKHkw8YBY7UjibrTdikpLoWYDZXHlE3ynbAMp3LtvlM9QcCOJwzwKdmCc0rvyKlSLRKBxbDbD4vJDCTpQp01K911/N+2NIRgrn0cviJkumo1+UbwrS5MycnDGs2Tm0sAeANIII0IEHSt2jIrJ6xXNWhdBhwvVgYm9T8Iw6P6+UmbDX2k4ux8FEHFH9FCCf7CYk5Amt6iS392aPMwQ9usbiEIdqPArNo9GZw9aTNXcA4/Ka9IaR5b/mEk9QftJzvR+YNH8VV/mAggTlyQxDXxSxydMGYcmHkYUgZFOC4XEoizrSmZnptxiJ7PRN4HJV7+oc7+oRkyjaD6yht8EUo/F8bUhLXfkzgftegyZIkTJd6aRLevqsyqN9TBZXewlr9hHwErqAMFmWqIPsFXsljkKKrMlV1IwPEtXAQp7UwmCTHnYJf8RwEhl954LljskiY928s5qVJwKjcBn+ImHPayRhpiB6HmUKfY20yalSZ3faflIiBuzVVphgor0AAhvFiAeZHmfZGaDmEtI2QVOt2UWIK3XBxxYdc4gv7M/Nj230dSuVv/APRpt/Np9Rb4HFQ7H2N6loIZdVwg111DRQdk7W0SMPD4C6DXp1RLWu3j/uPJUrXk6yzlFJkxaeqFxA4GJkPYZqNbOuYQxVDamTGqBxuDzUlrV9Hbuzr9NalWpvxB4xQUmVGyHAbZ5IEVQ4B7D62+fdOp6VJTFVrp7vyNIn422Dkx7O03xJCYVfFu7uI8DSEBhVIJWpeTGNexmypnxUI3ilRAlp0wtB1LiZCmsaF5S/HDeEaeB+EL6uI+Uynol96ah9018aQQ+kOoSkVDo5+wTtl9GrOp7xZuIHQVhxVaMhzPwlcypH1HOeSpmxylAEmUDtKkxHvu0vPiMDcqCjQY2XXd533L57LNCljRQNQFeWMRqV2MdhLiTqHVlWlT7y7GiNanfTXrRQ54hfCHgkTHFazTHt0eCxMy5MlkVEzHQCzeAp1jna4Odha2+73BVgJZim3XkYWH9JQp78tVP/yOAeV8npHR4+ujzUoZ10Ehbsv2dx3pctzscj82B8YszGReygS3FAB9UgbbLIws8ld85m8RG8Wsbk4g60o5TQg4MSP5YWUYhbMr7pu/DTrhGF1jA0db0C7j64PwA+cAojrNFm2kEZiP/rLp0xEO2I8UbfopTM2nr1EoUqzBjgto4NX9MY4BlHH7R8RzPW9UrNkwg1DzlP4gp84g9zSILCfQ/Sq3E24cFSdJpFGmO49weRhW1gwQ1ro61hKaeIyXNnb8oP0ZR7E6usXv3Qp7QDm3rcqCiRk9MS5U4/ZzJw2NMZf3QoqUdLOE8ileXt/edq29ttUit+UJtRgWmB6cCoMdlKk54mkbbRzXI7tFJpwvz2eyh2vKDsKmSAdJNnXxEU7qrpnfKzalF34kJSZaJxBuygwGe5LPUAYQDTeM5Ty1Jpbce9KH5vnBDH6uH0gSzXxV6UZJQC69K5wou9KnnA8ZNgsQyLrttywLLNKyXYUAxzZxXCgzRJ7S/wDIdb1RngyjrYUsfSmcc0zxMJ3DNXW9P3ruv6QZvpDOY1M7HdTyjf41PSEDUcdA69V2y+kExTmlTPfUeVDFmNe21NzhvPOVzmlRzcwbLclTsHpOL1JkmWF/ASD4wHd7+zp9QE7GU2/gCNs/Ko26yy5gLpZywpUC817gMa8ILKj22GHcPpF4xZudv+l5d3AJ/wClmDZU/tis1dTdx/7lPCz+Z4fCHayDmx3iIwq+q+s0lSe+pprXRtgEnJa3X2tGdMU0ExiuijsOlYEAZhGSckZcozh6sz+I18YwadHBGW6VRsmWp+ljwC/KC7CRmZ8yfZTIM+EA81Vl5WnEYTDx/pHDWY9t3NttPMldFKrQBhxg+YHsPdUVnzmu940OeDg7PhxAWXZTb2guiRHW1X7NJW7QoOWeAMFWCDA1KDhVaXECUra5glDuy+Vc8d9KhjgF2WuF5tftJabtGwFeXyrlJmrSRjrug/p846B2Ck3IDd9pR2uo4XMbSodomTlFWUqNd0DyiTqQboCsKmL9uKXNomaGP98IWPJGfNbTtD97++EYysIW6OPapvx8AYw80T5JgFSKFSx1gU5ZoV//AA22os/4uSE8gn1VI+LHxgMa+blElgGXsmBYnpgGrvioDkpLI+1k2ef+PnGg+W76SS1YMuePvcxGuNS1vNfCZaBr6RsXpvC2H14rqSXY99F4m74MIwqR+0ejvsohnl/8fpO23IlmWWCJjGYfZRyw5/1iJrVC7wuMefQVgxgHiHXFRpksICPrgfeNOMdYNQXFT391ynBP4jrYsJlmZL9Uk+/3hyhHnvPzvw5Isptpklgwzq6hc/8AU07SqHgR+qI9zSJmDvP2qguGR3gJvJvpDMvgy0IbTRsDvBEK6kyPyIRBdOQOxewnWmzWpQk+VV6ZwMQdhHhmirezVsGIOUKlam0/huXgvSPISSZlEaozjWN8WwGBi0qFPtR0hRheG0bYTuj+pXUKrXIklxUEEo2v+sAAzDgmIXrQjmWpmoGOg0BqNYOvZAqAtd4Db1StwunEAD6Ld6XgQw3VoRwibnBVa06E+jCnrdYQkaAmE6SvM2t7xwJI1Ui3hj8VCHTnxKBc1tSHxiIhLhMyuTJDAVxprhH6jxRF8uC+SSTnw4wBhbclNfIBO2RBrjOdjEAJe7IOI2VWyysccBthhWa1uFxHpmndTZVzBOz3XrLJNlooFCx2Y9Y8yv2eo8+AQNy7+zPpUf290z9OGqmwHzOELR7N3RuZPW3gjXr94ZbPXWlTLf6XSJeBYE6k7x54AR1Bryc/b5XKQ3M8/j5UlvTV2+ys2Gtj8h5wxZU1xv8An2ShtIaOuKn2nLs5zVlkr8N6KBrh+yBLTo4pF7dMY4CXT3fmYpgcdPL4SYmjRzWw5IxEvmfI0gYCP6CGMaAhmUNLr+Y+cYNHUJe8dqQ2VBpHI/OKimzS7gFhUqE/jxWe0AzefzhHMZoPBUl2rijS8pMNLcz84kWJgSqVntTMMXbg5+cc7nwYHEK76JDZvsutmc2hnPEmOqm0OFyBv+V5LndoDvL0HwqmT7D2i1Nw7GRSeVIm51QPwh3E/K7WMbgxPg+gHwOaeXIFmKktJUmmcC7XgDSFr16lMAyI0yOVk9Gi19XAQY0QecyNyiNLsgqDLRDuavOpHSHjtD70sJ69PdZwpsfDw4bQVhpMkYoJX8XzSkKW9pFnNGz+0WmgR+R3KbayhzSEO0NLH6BD95U/YdbygG0j+J63JXsr2az02hVbwgl7h+VuHMJcLSYB63prJ8ko15aK2ppQpFGsNTLhCzv9efurCZbtCf5cg7RLp+rygPoVtLjz9lBlTszjADTt+5Um2I09yxIVj7LYLwIHlGMgeLQmZTa0Q0W1JJslTSaCXe9wq3StekYHzG+OYCYtGkcJ5SnMn+j8wmryGAGlhTzxhxUe39hzS4WHXxHNW8oz1QIqlSFUVQHGsRLsRxftwVWgjwxbXP1ZectkxHPqMrHZWKA1SLtn0t8pMLBk/f8ASrWP0YLIrCcaEVzEdKRv9WlpRxVRkRvSbZNLZlFdR/5iruzvF7LnZ2ui+wdxQFsZGBUrx+cSNJwzHD4XQ1wdldZtBrRXIcDNnqNxhBTIuAdyaTkeY+UWTkZGWpnFR90oT1hwJP4OlK4OaJJAHmYT1n9GprKOzmJLX2iQQT0harmZVSR5dFBkzLLnXM9bFOtPo3MWpM2tNQYk7RhTnCtNI2YZ3fKdzni77es/CytqcYX5ze8xHQEnrDdwf4Id4AJJRHtTutx1AXVmrvoanjAALLTyRnEt5PkWa+Fai1wroHOIVe0uYJDZ9FZnZ8Ys4A+at2jIIINx7w0UoRThmg0u2UXG9lKrQrtbYbIUqbkSZoFeMdmFpuwqYL48TSEB8kzFxKGELCbArGo1v5ciEtMlkaKQDSe3NMHhwkIIG+MRoWa4jLkiI5zV/LEzQB0cVQ1nHMjcU2aha5zuhf8AHB0KgqlomyX7Nm9nkIo3s7m5BTqdrxWJAVDJ+QWc4hgNdItgYwTVdG2FyVK8D/WC4+V+SdyhLlSFF1VY0xLmprqu1p4xw/5JcSAIvaLz5yV10qM02vfMnMG0bBfjsXnzl6be7hEvaigHnSOltMP/ACKRxLch780c5XmsMbQ7e8ARyMN3DGm1tqQVXGx5Iku3zKEnsmG2WB/LSC+af7m6UEPdhwdb0BsoXzS6p9xD4loA7w3B32Tw0WNuvRHSeij7Mg7WUdMYk54fZ8HaVm0mg4m5+gS72hK1oSffP7YrTqmm2GWCas01RFS+5GXKj5gGPxMf0wp8Wjh9pRTwjVHnCIbXNI+zHGo8WEHvXgYZ62ylq0WVvzv15AFLz7TOYUvIo2Xf3ExBtEEzJ3/CemynSEMYBs9yu2K02ha0a8D94KR4GCQAbEjaqjxDIHYnJImsDVSSdPbEAfDSnSGDDoE7PsIE6J63I30AkHGaGOlZlf0CDMZjiQgR1CFLyZaAcJs2mozaeRhcLdSwcmRYrSMLznb2w/bBwMWNQiyuDKlnDEhkIGgnvbqRyB3mQdQyWb2Sg2xpg+Zj3UnKvpLLqe7e2BaDmYq3vgIbPqT7BF1Ki45NA9J5wFOb0nOF2SijWwrGH+Sc6m4fMrdz2YfpPDkt2X0tmM127LWpwosK5tVt3PJ69EQygfxYAdqnZTtkyY5LEmhpnMdDabW5KZqu1nrgjWG0dnRkXHWYlUe6cKq1sNxSevRJNPnzHJUticaYDpFanctgPufUlSpUzhxYWga4AG9VJThEpMCs2usdVF0N/Ax5/a5O0A1HA06kRnAsUm0hGNc26EquJyAC62ute6qZLskuUwYFid+EcdTs5rCHHgrM7U6jZg69FSt2VWOYAcBHTSpU6TcLRxK5S6o4y5xupVotkw5z1g9+BkEXdkB/O/qSkZjEwXV3OF0W08Nmr6zrU6DFKd0lSYN1TmIqKCVFTop5xx1atR1TBSPqU1Cm1zcdUQOazJkucWdUGoAeMVwBtnOJOqY5LEtddjRGvNOrZSorV6a2a6OGk8BEy1swW32kp2zoO6AEZLGzLWY7XPeNObnwEEsZTNwB15SiHud4WmetgUu15MlHEvhoqTSnGleEO4hlyI660JLk4Z65cVMn9iuACke6VHMnGN3p0FN3MLiPINAGAY7CFHxH5QDWj8uuCwoz+KXtloSt0XmptwO0BVAhgxzhiAnzQEC0rkjKCYgOqUzAKak6hQHxhYcbEFNhAEqjZclO+J7o/Hh0z86QLOE6EHeAicz6owyegwJJ91P6MY1hp64IyT+q2ySEzg1/GWHQkRvERYLW0pf6VLr3bvwyb3U1gYQMyiSTkEyJ+kS5u+4B+mAA3QtLtKLJnORUNNGyn/jSAWA5rB8ZLsyfOUK152qaGgzU16I2EARknFR2grE3LrDAsp4HxWGDMPXypkhy1JtqOKsRvEw47MTXpDDGVvAEJ2k1xeh1XqwIJ1rY2jUvN2iSVNGOOcEZjtEYgj0QBG1Hs069VWxOisLdh8kTDhbNBmAjCkVwjNIHrMlrrgk4AxOo2WwAnYbyqdol43wSVOPGGmRZLEZqlkS1gNjTNhhUV2jTCPa20DTf02rYnYT4oMWOjgs26xTqlgCy61zctEXLmtvSgcD9qTWyRjEnWb8bqcbM33WiTi46eKs3qyLLlkZ0I4QoaZz4psYVCRQ5zd4wzDgzQf4zICdFkDr3HVqZwGHzhm1qeRdCRzan8TCUteS5oW9Q0zVrhDFtKJxBDvXkxBSsqSmlix1Lj4RIk/8AltnzyCYA/scPW9PWSQVxuKg0E4mGfOGHO2BBrWudYT65LTSWPeNTtI8NAhqTQxstEKlVzn+Ekeg9gs1unPm1Y1jF0DwXJ06lFrQ7wnwjT5+6WExy145tZ+cFhwBUqAOMNuNyK055ndBamkwW0HVHBzrQhIpyQfhNS8loRUAlgPWY1Xwxjm7RVFF8AzOaPY2ntAIjwjI6CpNsUk4or45yIVrqZMxB9VRzXtHhNvRJ2lGIodHsjNyitpkKYnT1v+VvJVjWppKqc3qVqeRHSC5wwxPFEY5BhVcmZLZJnaTUUAZqlVA20JrAYBFgZ9P6Qe+93cf7Rbda7P8A6wrqW83WHwPHX9pcbTo4f1yU1sqJgFM3gaV5nyjZZlbPIIshQ5qJBJON6YSa8AAIm6pT0n2+1QMeBlA61q1YMiOw7zlRqXujkMTxMT7yTDB16lB2Folx65J1fR6XpBbfj4xWHHMpMbdA5JqXkOQc8sCJvxN/FUpuDvyUzKOQJEvvI7IfwsQREe+rDIz5K3d0zmF5O12h1aj0mLoLrRjxGPWO2m8EeJt/Jc1RkHwukIkjJsq0D6olZgzy3Of3W8jFHscwYx+PEfKm14xYHZ6NR+Es+TJqm6VYU1rXrCip5hUNPyKr2rJa3DdBuE3hU+qDoEFlQ1mhxga/NRIwOwkk6Aor5OGiavGoPQRMuaLEEbPtdHdVM7b4T8nIk91vDs2XWWu9SIZoaBIMD0Km6S6Ik+RHymk9E5hFC8tToBavgDC46Z0z6D+k2Gpq3wt2f0daWKzJ6hTXugVrtoSIBfSDovKIFRwsLIH0SSpxmTGOpEAHMmHgnJh2n6S3GbgNn2us0kZxNOoNNA6BYliAP4idp5JwHEWcY9B7ylptslL/AJMv4iznxAhw5+jgPklLhGnn8BBXKdD3ZcsbpY8yYMPOk8PhEAdE/KonLcwKKKH2dmvhdMHBVOU8fpKTTb+Udc0F8sT6XuxkrvloOdflCFzhY1OP9ohrDcM64Ln/AKhn4KXk3RnUol2uwUhdMhxnanvEYet6wmXmBN55Zr91CKcBQRjfST69eyAbGgDr0PNHk+ki+2t46O6AteBjeMZdcEfCc/dYtHpTNzGWjLoBBKjcAY3dvzDuA+FsTMo5rUn0lZ86IB+BaQAXA+JxKbAzJo5qraLE0xR3WA1gUEOK3Z3iQSTqzSClVYSHgDrzQ1Z5fdYBhrGfjF6dVzSAQcPmuar2djjLM9I0Eex9FMfKU5AQjd3+88Go+lmaYPmkp9ka38SR5AkJM2t2U4004Qn/AEhWw38Sq5P7Hsa9oTNrmObP/fKOMPrGrD2+HrNdT2UwwGnE+q7arNapgvd50GYA4DZSO0lgEMcGncVyNzlzSd5H0kjYJxzSWA1VibQ4fk8HaPlUe5pu1pGz6Rh6PzSPswK/eIHnCOYyfz4qjKzgIwTsS7ZFtMvG4KDSCtOdYJpscM52ontD4wxGxNSPpJoSVAGt1A8YkOz0W6uKLu0VXCPj3TptUxf86WNzk+EN3dPoH3SY3auI9lmZlZhntPJW8yI3d09XJbE5KzMtjTOmHcoHmYbu2/x63LY3a+t6BMtikV+sI2vTwAhmQThA5pHktgkm/otSrVLziQp3knnUwA+pMC2xFzGzFztRDlY0p2ctR+EEecZ2I/k6fWEGYZ8LYO88VxMruBQHDR3z84v3VUrnf3OI4s9q9DZsnzJku7OFzbeX+WviRHHRiiYkEet98LrqtxiWgj1FuYKDZ8gWdGqe0mEaLvdG+hx5xc19TRvBPGOSm2kRm7cCPZyLlPLUoi5RhdzAKF/maEYXjMG/mPZOWMnEM9v0o8zLUzMqquitSzdARGwOFp4f0jiBv7/aUmI7G8zTCdfZOfECMGNaIA5D3WLidI62IqOQfWc/CifzERoBz4u/tAN1Dc36XTZ5ZPeXHX20vqBWG7xo0jieQCJY46Dujm72R1syH1BJr+JmPhQQO+H8o2fJSmkf4k7fge6YWyz1+zazjZ2Y8WEI+sw/lVd1/wBKHdf8kHj/APYpK05FtjmpmH4Th+WJCt2AmHVRPnPusalemLUXAeTfhT7Z6NTpeMw1rm08zHZTFN//AIBxbY4KR7R/6vgnX17qc9mlj1kcHWDhyMM5tdv6Dj7KrcDsn8ivhJlkGhI11EL3n8mbkcDxk4HZCD9EI9VlPGnjBJY7THqEvjGY3XRpFkf7p+H5QD5QmaAmZNpZTQoG3ihiDuzk3BVu+bpVnJ/pHPANxKgZ0c1HA5xCtoObYGEj3McZIlDf0gWYDWWVfUMRzr5RWXgYSUC0EyFlLUiKQ4DFhhUA06jlGDnAQ0269UCwEy73+kOdODmkq6wIFQqU4Zs+2DicbmUMDRqXySWripUfhpXoaGMZOa2EBEEpVNaO55dI19AR29bkrMmGv2bAe6DDBruoSlzNPujWJBMYL2l2uvCGFI5kJDVZk0r0szJ4lrcWlM94mpJ17oXBiuiKmiCgyMnSyazCHOqtOmmC5paJAWa7EYNk9aMly3w7NcM2j5RF9UtuV0Ck3BiukJvoup0XeFfOLsriMgVyuYT+J3hIzcg3T3ZTPtObkIq5zXDRvSsxNz5IByNOY+qRyAHWJGIj3TtBmc9iM3o64WpYXtAr5wA5mUo4XC4HW9Sp+Tp/3CeNfCMKYmQR16o96Rr661pb6HPHsU4Q5Y4/sd6n/r/it3WzF0OygPi0c+S6hewTZs81Vqqk7qDwEIHSiRhzWVnTQMUpvZ/IgQ+E9QgHNS7T5ulRzbzMKQ4dBEOaVg2ke1d5GAHO0BPhacyjS7ZK3bifn5Qzaj9ICm6k3Q7h1yWhNknWfhBPShh+8P8AHik7vzG5aPZjM3Na+BrG7wnXwW7sDopm+ij7UY6NXXCFOE9D4TjEOihS5gJNHSo09so84MNIvG76R7yqDZx3/aPLyo6Ei+pA1Tl6Z4l3VPOBu+kznvdZ1/WDzWXyveBNE3M6mv5YqC5uTuah3NM/oNwQpNovn1JPMH+WGxv/AJdbVu6boasOSc0uSf75xsTv5cvhYsaMxz+VlTgSZaADPQNh1EHC+J+EveUpgG/qlpmUlGZa7gw8GMI4gKrWkrL5eVSbstiddWH9esCUcKRnZYBOMiu9m8iIeShhCNJyuxwSQi7AD5kwpJGZWDZyVrJgtMygEojcSo+XSIuqCYBniqYIF7db0e1ymU4uVpnDG8eAABjqbRc9tm316OMrm71oJk247YsvhbJZWneJ1gAGu6phGsdTdEHcYTVCCMXuJ62pufJLSyKXDTuk56bcYZgFMxmNPlsSuJqAuNjq1hSFyeyjFFLV9cTBQ/KJvDnOnHbVEQrNc0NADYOnzVqyT5fZBZk3vg1pQsQNQI0Q+K+STDaExKQZ0V2OglWp0WDjdERHXqsBBmVt7TPGfs14MT5RGNGLgPlPOmOJQzOmn/OUfAPNo2Fg0ngOQWxOOjmstJmHPaTwCD5xsNPon4WBfqG77QjLP+vNO5l/bBDaeriUJd0AsPJB9bt2GxyP0wxYB+o2/wBpQZNjuhcR5I9mdxnQLfxCa+lxTSzpP4/+7/SNPlzRwk6eXyvESrdMGaY43MfnF2sacwkeSFs5RnHPNmH4z84oWN1Kck5pzJ1oc52Y7yYlpTGwsmpzHXE3p2KXPOMLoVIEqaxxhihCdyee8IP6pDYoDDvnjAH4pzmjWYd4RnGxSgXRMmjvNuMTYTjTVAMIQCM8XOhR0FZcRnFO3Qm7DLBmCoHKOeoTAV2AK9alCjAU3YRakAQuckzCXsyAnEA8I5nvdOa7G02xkpkxAs3ugDHRhGa4kXKGBupfWoYmLsJJMpHNaHAQhdmKDAco5i90m67O7ZawVaQgABAAOsRwOcTIJT1BBsvT5LcnOTmjpouIYvIcB3hCpWxQZYJxIIxMWoPcXQSjUaImF5S1zmDHvHPrjrwiUoNkjLmteOJ06dkO5jRkEGuJzK3aFFVw0mECYJi3G7IVl7rGtSMCcdYiUmVSF5N7fNJIMxyNrn5xUNEZJC4yulqxoWlcZRqjNQcSgmKgBIXFZLGmeHwN1Ih7ta9F6L2yYxus7suosSOUef2oBhltvRdtLxMvdewFmSnqLyEPTcXRN1zusLJSaMTFYC5ahOIr/9k="/>
          <p:cNvSpPr>
            <a:spLocks noChangeAspect="1" noChangeArrowheads="1"/>
          </p:cNvSpPr>
          <p:nvPr/>
        </p:nvSpPr>
        <p:spPr bwMode="auto">
          <a:xfrm>
            <a:off x="1955006" y="14347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pic>
        <p:nvPicPr>
          <p:cNvPr id="2054" name="Picture 6" descr="http://cadizinc.com/wp-content/uploads/2011/11/water_07-610x3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2459999"/>
            <a:ext cx="3467318" cy="210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pictogram-free.com/material/1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108" y="240310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fedupusa.org/wp-content/uploads/2014/04/Waterf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9" y="2277363"/>
            <a:ext cx="4751999" cy="3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3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4294967295"/>
          </p:nvPr>
        </p:nvSpPr>
        <p:spPr>
          <a:xfrm>
            <a:off x="2106573" y="747392"/>
            <a:ext cx="5829300" cy="1102519"/>
          </a:xfrm>
        </p:spPr>
        <p:txBody>
          <a:bodyPr>
            <a:noAutofit/>
          </a:bodyPr>
          <a:lstStyle/>
          <a:p>
            <a:r>
              <a:rPr lang="en-US" altLang="ko-KR" dirty="0">
                <a:latin typeface="Comic Sans MS" pitchFamily="66" charset="0"/>
              </a:rPr>
              <a:t>Cowboy</a:t>
            </a:r>
            <a:endParaRPr lang="ko-KR" altLang="en-US" dirty="0">
              <a:latin typeface="Comic Sans MS" pitchFamily="66" charset="0"/>
            </a:endParaRPr>
          </a:p>
        </p:txBody>
      </p:sp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269206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383506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497806" y="9775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1612106" y="10918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1726406" y="12061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sp>
        <p:nvSpPr>
          <p:cNvPr id="3" name="AutoShape 2" descr="data:image/jpeg;base64,/9j/4AAQSkZJRgABAQAAAQABAAD/2wCEAAkGBxQTEhUUExQWFhUXFxgaGBgXFyAdHBoYHBQXFxwYHB0fISggHBwlHBQUITEhJSkrLi4uFx8zODMsNygtLiwBCgoKDg0OGxAQGzQmICQsLCwsLDcyNy40LCwsLCwsLCwsNC8yMiwsLCwsLCwsLCwsLCwsLCwsLCwsLCwsLCwsLP/AABEIAMIBAwMBEQACEQEDEQH/xAAbAAADAQEBAQEAAAAAAAAAAAADBAUCAQYAB//EAEgQAAIAAwMJBAYIBAUDBQEAAAECAAMRBBIhBTFBUWFxgZGhEyKxwQYyQnKC0RQjM1JiosLSkrLh8BVDU4PxJJPiFlRjc6NE/8QAGQEAAwEBAQAAAAAAAAAAAAAAAQIDAAQF/8QAPBEAAQMCAgcIAgICAAQHAQAAAQACEQMhEjFBUYGRobHwBBMiYXHB0eEyQlLxFCNiY3LSM0NTkqKywgX/2gAMAwEAAhEDEQA/APz5MnnRU7lJjvgDNeN3kpyy5MU4veG4NDBoU3VYTE7JUnCjTNt6gjYBNj1vWFV0XXBkymZb3xHygQtjnSm7NIIJrLIGu8T4VgS7UicOtOCUq5lZjsx/rDQdBhTMakK0IFILrQnNewgYU2KUOXJ7T1afx+UZZEfJj/h3FvLPBICWUla7GVwa6ukVb+gjRKIcNaV+jH76n/cXzMaCmxBM2XJrtmauyobwYxoOpYuEKgmRZxxMt2Puv8oLqkBT8OviFoZJmrU9ko2FDXqKQjagJiUXYQgTbDObBFp+EIoPQVMMIfkUMQZGJBSw2hBUy3A19nhzuximxDQuT2Bob7E6b1R8xSC2SLpZvkmLPYpbCrMV2VDHoI3lK0+STtMoD1ZdRravyEOQNaUE6UsJTHMqDgvnAsmWlsj/AHlHH5RrLSmZOT5lRR6+HM4QQQNCBkhO2mxe0yriK3VGfaDSh4RMYURiySDK7GkuUFp95q8aE0hSqCIum5Fmnk95lG5B4gQ2SQkaAuWiQxJvMx2YCv8Ae6KYBrSY/JJrJAOIC7S1OopALWo436FycZJApWumpqIEakQXaUSzOR3rqhSKZusbCdCGITe6alWpdLKNtwnwjEGIzWls6kplOVMBrWgzjWRStaZ9MaLQi1wCmuHbOb2/PzjQU8tQuxOpf4h84CcXVLtGY96Ug3ELzFcd8LJzQwtAgKrYpUmlC1w+9eHTGHxSpYSEd1UZpiHi3ygSCthIRLI0sjvVA/AAa8zQRKo536xtTtaP2X06Wns9vdOgEHmVUCC1xjxRKxaNCxIsiZzL4zHPMw2M6EC2LkolqkGWVpKRlYCjIgK462bDrDOLgPEUGBrvxTi5PVVR3AN7/RThTYYHdvcCR8pTVY0x9Ju0ZGVxeVjLGqYhrwowrBczAACJPlBUxWDpw6PIxvS8ixqpo81VFPZDY7KFomX2sDvVgDm4i65aVQ4oHpoJNAdecDoYzXOIlO9rQYBnZpSQmLe9YDDC6xrXr4RWXR9qcN6CNKM9ibsygOYGZQ86gV4RJ1IPEOEpxUAuF1Mnzg1aOdgmBhxBhTRZH4+yJrOOlbtdtnin1RoMKBKYacR4xnMkQg0gaUH6cpBrLuHRixP8wHQxhTa24J3oh5jClnLMKhpYXaFPC9dNOcOI1rERAhLIj1u31Pu08SQIoBpIKVGtliYL43TePMYcoXMzl5IAxbim7NIl9ngFZ6YmYzLTDQBQGm+M1wydY7+SDmmZGXW1KGzH7yfxGGSOLhold+h4Z0394+AjZppNl1nel3tMBmUhqDd3Y2EDQtJJRpFkmmmIauAAahx2EgwoNM2B5piHjMKhOsy3UW6CxU3u/h6xpjepq6wQ3FpG9LiOrgl59hQYO9lXDR3jTUQucxPvQw2BPWwoljn3y4IK5JkOftQfdlEAbcT4w/egjJHu3jSN6Zsfo3LUhr0t9VdOGrGA1xJuIQdYWulcpWVCTSULwwwJNd1BTpFATMKcCFFtKsuKpQjYTjxgyiAEnbLROmMSyktpomOA00HWBMWVA0ZpSWznDNvwg3ROFM9gf9UcjC3Wlq9FPaSoqkllB9o4/PwiOnNPBhIuFvALjuGO+mrlDwUDEJ6Vk5aVKn4ku08MOMGYS3K7aZXZ0uOtBpV613A4co3h1LeJfC2TqV7QYa1NflE/RP6rAtk01pQ7mHgRBDTKBIRrDbnRiaHEUKqFNdh/4MO6UgA0dcVlMoS1xAZDjepdofhFPGAROjrcjGo9b0aTlwEFbhcHQt+vIPQ9YAt0PpYtnr+0SQ4Vwws87A5ij06r5xnOtErMbJTM/KMmZi9xiBS7SYMNGCrQkayYXvfI9bUzqPmN6RkWOU4LVKU9l2ungDTCD3wLsMfCU0i0TmjtIRVvLcfAg/WAkDcrAxUExCmRfSuBqi9cFNbEgcy1OsKQmAldk26SpIuqrVwZJreKlq8oYPI6KV1OUxIyxKxDSmZTpOPEMVqIRxxCI9kzWQc/dYZrOwIEsqTpJY14ZukC/QTHP7+lLtUuSACEunTdYCvU+EGxdOhYSBC+mTyR3JfdAoSzFsNpFIIzlgS3iHlKrMUj2QdQFfEmDicnIGhEEma2b5QozWMaUeTZZlO8af3vEG5OSUuGUo4sLhb92qg0qSox3GpMDGJw32LRpSN2aDVQ2zu15YQx81grFhs0+YKOqhQKVeVmGylG5QIDboTNkvbLG0o17I7QwJXeARUDeYESIKIcJU2dOe9UBEGpRQeMFojSib6E2cpzWwYrT8Auk7yDjDEAlILBYmIJgqDVtK94kcaEQuRgonJKmU1KXCR74h0srhlFfYmDiflGwg6UcZGYXK0xvNX8RBPWhjIyvhNOtj8P9Y2ErYxqVYTlnC76uilUAPGhiRfezY880RTi8z1oQ5mQUUVWaBjiAQ3ILngh5FygYNkJTU9mtoDnNcaWQd2IJineEiQlwgZ2TsmwOowlTAuNWEtqDpETUYDexVAwnK6G9jdheuXl+8RSlNFGYHpDh2uyXDGSHJQqaSgoJwIbCuymJPCFgzIKaRHiHFEnWGctSZUxae0t8DmRFJm0pMlTsUyaFBMstQZzMZeooDEmjQDPFZwvJ0or5ZmACkoU0jtlYHd3rwijXFuSXuwc1h8pTHBHYy5aHGrKzHDQSGx06IHe1fM7Aj3NLPT6lIzJ+cB5NdYRh+mkKMRMkn0tHAJ4aGwBPn/ZRcn2R3bCbLamtqeUE5xPP4RmBMdb1nKM9VajCW5GFaig2UwgmmRfSg2oIyS8iSsxqXgpIqF9RT8RNOFIW4zRJByC0MlN92633QbzHkPEiKYSTZTxgC6Gq0ri9RnGbzgFrgYglEOBEyEzYElFh2ocjNhMANeOiKCi4gk29UpqwYF+vRHyhkMKvaKwC1/ETTWcdMQY1ziQBbWmNVos431JSVZ6qaOTurm3EwwaJhA1IuUA2MV9UjeoHjD4CgKgOSK1lFe8CRouhR/KphS060wcNSLYsjTJgJVqAfeqOAoBALVu8vCyclOM+Gs95ugBPjGDZWLwM1uzLNlPUVbehWtdrKCIxDozWDm6k9NygSazZT5hQidiNwpGuBYlYRp5JC3W9mBUMxXUXJO7EAdIUNaDJF00mLGFLZSSKS672A+UP6WQ03uiTZ1FoUlIdZxPO8acBGY3WZWcQcgsS5ikd6bK3A48O6PGHGH+KQzrQWyiimgx23QYBBKKBOygWPdYKNFZYr0UwA10XRJboXUtMyn2ybinzWGhy3hXwtc3/VHMwIKMhaWwsalUw0jPjSIlzW5lUuclQsGRzjWXMvYXRVUBOkEN5Z4aHE2CUuaBLiqdqlWmWgVlMsZxSZSu+jV4CI4mtdnszTs8YsNuSU+hTAoZWFD3qLV8eNQDFqbRUFjvMH5UnVMDsJB3W35LsvKF1aTJLuKbRU7SQaDPgIdtF0yJSPqNOpO2TK8oXTLky5bgYGky8ONcc5gGjrkdeQTNqGIkHr1Q7Xk2ZOXtFcMK4g0z66MBhzjPeZi/HrgsxoAyHBAXJVrQC4FZdSNX8mjlAHhd5nSsYcL6EzZbHMLAOsxDXOJbGnHugdYLnAC99iwB0BM27J8uWB9WJjH1mIIofiC+JhmPxCw63pHMw2n39lGteTqjG+VGjtEpyDVhWuk5XTQcIM2628Fix2RK+pMp+Hvfqh8TglIBTE+fZUFHkTi/4iFHIGvWFLnGzYTtY0GSgHKsmlBZwF95vNjSAcWkpgGLljyuErdLqNVAabu8MY0WQhMWeerNfDzQa4ihYHb61R1hLZBNB0pjKU4UH1l0UxDVVjjnxWtDhpOaKU6piGlSdSGKSExY7TRRUPTHOPZIwoCMfDZCtcJt1wTOYYvHW1c+rbBVKtWtSSPmeQhi8E3+UA0jJL2i1MuHgcfAEco0ISAtiWWArnpXPWnI4cow8kSTlKLZ3ADK02imlQAMToqSDQDTGzQ0ZK1kyYZT1LyymagIBO5s9NPy0LYjCDdIWwcZB3myVy9IQm9fREYm6w9alK98E40wGGOMBpDZBzVHAuMjJR5VplKpHaq5ObB6D8mfhDXJWi0dckr2AZsVwFasKiumoqBU7hDTZKGrf0GXoEw01uQoFMSWIAr/AHtgYkwYvvo0uh+rDHVfZtGwmBilaIS8yzgrRZQU5q0oOGkk8Pk7XFKQEg+T6HHHcD54RpRhYtNlwASW2PtUJPQ3Tyhe8GtPgK7I9HHZS7G6oz1z/wAOc8oxfadCMXhND0Sc4gTCNBEpqGAKrUS0q03pLOAupcRaUzkn81RjuiIpDHiOfoLei2OWgD3v63SBt027gxA1IQg/LQRSGk3ISgEZBJVJONN5NYeGjShJOaasdlaYwRe8SaVGaAxuM2RccIurVosos5u31dqY3ABQ6iaExMOLpLGZfscuYSFkgF78IOjSg/4pOzXjd1Gh/TXrDNrAab+X9lHuWzI3n+gmsnrLKl+xq9e6RMdRXbV4Dqpe4hyoGYQCM/VfZWn2rB2qo0Fc3n4w9OMNnKbhf8YSIyiSQZiJNGm9KUk8SMDthhSYPEEC4luFDtGViQVRFlqdCIFrvpSsJc53TgAZLEhpjLQLMI2IfIxiwnNAOboWO0Va1M69q9Uce9WGDIPkg6pKSmy3bG5XbRmPUmHIgZQhilY+juM6ED3APGBhm62LQvgmscyI2D0CYELtxag36e5o5xKTkntCM0tSw7Nn3so/Tm5xNz3EeIBVa1ou03TH0uaGPaTDtK5zzijGMiQFBxORWWtB9lplNRIPlBEjNYxoX0q0PXDqpPhAIGtETqR5SXjjg29h4iGG9I6R5JxcmVwJqBnKm9QcwIw8mlaZjxe6OzKoK9xgowDDVqukAnHRCk6LowkCwYgXAa5lCHAnZTYM8ECBmic8k3ZrCNNxPgqa6tEDHeFsNpX0/I80d5SoAzs3d+cEPZMStheRMJVXlofrX7QjMFrTqIzrjwoAEZpyRlaR7MhydBDeREBrH6UHOAyQMpz5kygVJgWuZiQteVK84q1jhcJS9jrFLyLEQL0woig40Z2Y8AQMf7EJijTf0TYMQysis4Zvqhdp7bkljtu0oDqvaNsTxlufXXkqYGnRZYeeW9sBVGJrUnGvq1APOAXFvmU2EOvFl1bTNp3SLuj7M+IJ6w9ugkg9FBmZQuL9qh2OiCvOjdIPiN3GNs70jmNdbDPBYlW+Uy1cStl0hTX4jSkNjfNjy+EootAsI2k+6Xm2iSB60kH3g38o84ABJu7rcqECIAPW1N5Mtqy2DJOlBtDBwRuILCkO2IMnPR1Cm8E2APW9CtGUVqT9Wzabj4cKA+MYEAQ11tyLml1nNPP7Qktbk92WTxr5CFccQuixgYbLvbvX1QusitehhHgOVGnCVQm29SMazNrXgAeBJ6iM0ELEgoH0on1RLpuqeZqY0mIlCBMx1vXyW6ZLNVuj/bXxpWNBjNKY1JyTlu/QTSafhJH6oi6k4fiVdtQRBAXJ8uoLIJpA1EnDeJkWawOMZ7RO6AoF5YJJjZHuu2Cy2d1JmzKEey94V43iISsXU/xpk+chVpQ83qQFVmWOXIUOjuEoCSjVU11q1Q3DlCMHe+ICD633hqLnFhLXXHoP+5SrXaJb4rLSupgcf4AKc46QamRcCNZv7LmBYIAbHofklRbRTQFrXMpbDZ3h840eQTTrJRrLbCuBdgN94dVFOcKGQZTF0iCjTZQmUYAnQSK599OkMXIYRoTDpOkhQQtDqz+AI5wsQcQWxTYoEyeScR+Y+ZMNJIlC0wiTLACpYHgKn+sBhxG6zhhySEqRjor+IgeMFzg1Zgx2VazzLrAMrE1GCgk9CAREw0PuITkltrqtPs0s90S8TnLDvCvs56V3ARjS1OQFQ6QvlyFdBYOJdNDthTXr0HAwrn4LC562LNcH3i2vQo1stzmqXi67WN3gMBFWBn5EXQcXZAodlkJWr3F2k06nCGe4EeHNTDHTfJHl5QSWaywrHauHMgDkYlfWrFrco4osy3zpxo0yWg2a6U2U6wrKYAiSfW5WJvMBT5tnmNMI7RZmfvXj0JApwoIqGtZlpS945+a7NyaJLgzMaUqtDvzgEUgmk9zbZFI2uwOgm+W33SNptM1mIlFilcFVadFEXAaMmjd75pBMeI8VQkG1XR/0tdpT5msKRTJlGHa15ixW8AXeyl5vWLGvWuPCOeCLrpibSt2nLUoLQSEL/eY3hwW6OpgGTphM1gGamz8qOy3bksDWspA38VKwcITAQgSae0pb4qUjQTktIT0q0yxnlV/3WENDtamY0JpZ9mb1lmJ8RI8T4QYhLfyT9nybZnpdtYQ6KuoPVV8YQwc+ScFzdHFHfIbjFbYzcVI/nNYIaIs4JQ8zGFcTJ07RM7QDVKH6TA9CsXAZtVNmkBR/08ytMTfYVOvPgNkPTaf2vsU3uGjmgfS5A/8A5z/3W+UMY1Jb60GXlBVaqIynY1fIHrAcGkJmSMzPBM/S7/2gRdtwqfynE7TEy6poIVQ2npB2LDoUY9nNlDb2l2o4VjAnSlMA2lMKLQy4tKcf/YWHDu45oDpHX2tLScuXwhNYm0ohGkqww4XIwxG8jraicOUHrYuiWorRZZG2lehhibSkETELE/KbdmJVxQgNbqnSd9YQOxXPJOWYVlL7/wCUwGzujwAigwpDOtbWynDE8TTxENICWCVs2VhiGoN4+YPSAS1YBwN1xJcxq1UOunAnrn6wuSbNMpIVB3VmKSDXujCuokmmka9sZxlZrY0rkqa0sG6p3kY7q6OFIFtCaTpQ2tjNTtAxoamsz5g6NYjBsCwRLpzKDabSo9VQBj7QPHMMYY3SNkZpJJ1KfUg5+8WJPQjCBdPZaSZiSJa7KmZ5HHnBMFLkitaFJqyPXRcJA/Mp8YBJNkQAEwGV6YFDroDzoQekYE6UuHUif4myi4JiNtL4U1XTXGNYXRgmyHaVmBb5RrtaVRu5X4aEwIxGxRs3Qpxmg4mtfd+ZrDBgQLpUTJ+TjOa6OzXa73QN5hXuwqgvkqqejSqDWaGIziUtQPjrd6wGuxfig6RmjycgyyLxvAUr3piKeGB8Iz6gZY6d22JStDn/AI7vjJK/4KrMbjCg1nNzIh4AF3BBz4jwnmht6PMcFeWTqqT0AMYAaFsZ0rUv0WmEYvL90MQRvqsPBi6HeCYC+Ho+qmhz7HH6lEaRkES4xdPWPIT50oAcKsZZG72j0hzjiI62KeJkzK3asjz5ZF5bur1RxwpzpEMeK0K0QJlOWS2mXRAsy8cCzTmVQTqpQU5wmEH6TSRnxT7zXBp28pddbQ+HBiATxjNNrdc0rpm4Uuf2r1AnzJlNCEMvNSY0uGjabfSbwnTsSjWVxgQAx0tMGb3QAesAPGvddEtnIIhs7Kwqa7gy+J6we8R7s523owtYBoz0Gx73O6TDQ6LBLac1tZqn7Ms7alRqwoeGiahDR6rYHOPgBKNKacTd7N6gVxlrXkSISpWaxuORh16OSZtNznd2Py1JpZdpNAwKAHP2YOB0YVHMw4c11xdShwsRCE2S5jVoRT3KNwGk7KxVsOOHnZSqOFMYj8oMnJjF7t+pzUIAx4MfCFc2MiN/ynZUP7AqtJsdpl50LLrEytN2I8IU5psYNkNps0ghpbhRjUEEjfn5Q/ehhMtukNIugtdAUy2ZPLgAMfil3OZYgiFDmm881SCLBcXIUxAGYFl09mwzb6nwgkONmpcTRdy7abRIHq2eYMPvVqdtajpBAc0QefwhDS6RyWWypKKXRIRTSl72t+aleEKWkmZRBhfWe2ohvY10d1cNxGMP4TZzJ2xyCTxgy10bJ5krNpyjeN4IhY5yUT9ta8YXCP1kBPOsyps+/MOArsA8IdrXRaSgXNGdkUZJdJfaMCBqIAP5s/CsLWhhDdJ69U1I4yY0deiQmspxKH+IDwWNcI5oK2lVNQHHx/8AjGzRvrT49IF0ywdpJx5QFsKiB0GYEcTDeqWCjC2gCiuQTtNeenTC6UYXXtjMLomlhtw5/wDMEkaUMJ0LcqbNA7szDVfHhXCDDUJMogtM4GpdVrrmj9xhCBrTwc4VOzZYZFpMnyH1DvMw4qRXiTGxDITuS4MRmAn7BbLPMVmzuoFBfCBq10PiaYYAwzXxYjriEppzl1yXJ4mSu80lqHS5qmOqihabjBH42j1Q0wZ9MkpLyg4rglDhQXQOMIbiCVVoAM4eaBaGYm6zooP3angKAk86Rg1oWkuQLNKQHFJj01L/AMxTFH4hIWk6euCq2XKZUECRM2d3+6QrzjsRx+kQANR2fa+tBDKW+tRidCVwppOBgscAIhK5pmx2KY0jHGu9kI8jGmUfJEXJcw4qFbYGFeRIJ4CMS3WsMWpVbI0yUKrKeWaYlg4HPRETQa+Md+KbvnAFrTAOjJHs+XqesCNquD4msOWQdHXkkkEZQmltyuT9eoBzrNmUB46DxihrYRpHoJ5JBT0RPDnCWtWQATel2mSQfZMypGzbCjtDXZk7j7omk8aOXtKXFjeV9w76GvBhDYMV2zuPshjizo3hU1mB1CqUQ/dvKATs0CFbLRB5HjZFwBMt5/aVtFjtBzFh8fyg+pWmP7hDseRZsw4zbp+NieQgueGi8nYfpLDibAbwmZ1htEuqK0xhpN26p4nPyhg5oIIYNsTwREkfkeK4kmYB3JOOygx1nMTyjneGl93R5aAqUyQ3SfNSrbYJtauLvA+AEXFOMrqZqgpd1AFCW4L8yIGE6kZGtdk2qSM6s29wP0mGxwPC0T5yfhMANJ5KnJ9IpQFAl0fhI84g81nnxEck4bTGUrM7K1nf1pZbfT5xMUYMjmUwqQImy3KmWEjvKRuJHhALak2JG485TS2MgfX6goc2y2HP2uGqrVHMecWm1pn0HsIUfFNwAPU+5lZpk7XMO0RA/wCRo9l0Duov7rxZtxOFF4iOwusoBiWdccacIUeaourQaxuMHwoXWbrMaLebrAIRkDNNyMj2g49mwGtgQI2EoGowWViTklyAszs/4cedKwA6Eh1puz5OlrnC4bMeuMZAlHaa2ABwGYVqBuGMLARBOlcmVJ7oO2ndB34+UMHHSUpaM0XJtid3CKVUn7or8vGEe7DmqNBOXJan2KYpNVnV1tRB1B8YYQTAM+glIXR+VvUx8JU2OvrdZy/tg4TqK2ML76Emk/8A618o0dWWxenFbl5Plk0WYa6q/wBYIpONgsawAkrtpsglmjHHd8om2DketyabZdb0OU+NUa7uvDrQw+HWlxakxMmzGFD9YNt1z+6BBGtaWnOEuqCuIKjagpXio8Y2Io4VyZMXMplD/aUnrXpBBK2EDQt2W32lMEtQQagGA5BaQppsdci/XmiHuFgetyDOnT2PftCtxb9sNlr4/KXYNw+F2QhB+0Y7FHmTAMIhWVtlpUdyUKDTMmMeNBhC4ZRmFidlGcxF+bJ4UUc6kw0EIWSkyfQ1WZZ03EzD4gRiyc/ZEPIy91wZQxxtI+GV8l842AR/SGMk/wBpg5YH+rNI/CGFekDD5rTrCBOy6oOCTG95pg8Hhot+SA80s3pDXAympsZj/MSYQtcMinBbpCWfLv8A8CnfUQwadPNYxoXy5Td/Vs4OxanwiuAxMKRcBpXPpdoU1WTNT3DMXzgWjJNF80z/AIjMOLLaK6cAepSsS2cU8DWotptKKcUx2gDyixB1qTb6EJpomUCyVG3Gp36OkHEAIhGIMzsT9hyaajAecKHFpkIkqz9LmJ3RMYAaFYjwIBhXvLjJKVlMDILk0znFAXO0sawsk3mEwhuhYk2eg7xvNqqWpv0RoMyUSQRAXZhVRnFdg8oMa0s6kq1uUaC280EHCTpWlFXLN1SBLTZWvPPjAawB0lF5JEBGsWVLR6yGlPuUFPOD/jsqGMIJ1G/A+yU1nNs5xGjMgcFdsWXJc/6u1orHMJuYj3tm0cY2Gqy2jUjhYZ0HXr9Up6Q5IMhhdoUbMadCYcU5EpSSLKZIswOcx0UqAcbpHOtK9FZsmoskzFqt3OSMTsXRWOPtZdRqYJ8J0DPb1CXsDx2gODh4m3nNuzzHmoFptmOCYa2xPPN0hRBXUVPedXPWKKZCH2uqC0wZWVfJHpG0nOgcbcSBsrFnup1Ww8R5jr3UDTe12Om6DqzG73VCZ6Tyc62dt7NXwzRFlKmBDnE7PtUe+qbhoG0/CXGWLPNqHkLxFfOsUHYqb70yeXJL39Zn5xHlPIlANlslcElDfe8CTE3dme3MHeqNrh2R4fSyZEgHCaqe6P2rA7t40Dh8rd4DpPH4WWsUls9qbiGPlBh/lvWxNVXJ+QAVBW1My6l8MWw5RzkuJwiOutaqYEGDfYPfkrpyYUll7sommDzAGPmIei0PcGul3lko9oeaTcRIbKmZMnzHmMrMDRSVCBVUkaMBWHrUu7c1paGhxjL3MhFji6mXgkxrJj1iyn5UyraCaXjL2Lh/WKeECGtG4FThxuSeSQE+0N/nTD8RhS4ahuCdrCcp3lcaVOzlnO9a+Iife09Y4KvcVdR4oZmuML1PgX5RQQclNwc2xWTaG0kHeoHhSDhhDEiJb5g1Hi1OVaQMIRDiFsZVcZ5aHn84ww+fWxElyHaS0t6JQA6M4z5u9WEOUgpm6oXLCZzzFUzGS8wFa0A5RKo/C0uzVKbcToC9Bl2ksiWVYhBS8c7HSflsi7KMsDpmb+S5hWxEwIgxGnapQtSD1ZYB10xjFgGiU4cTpWrTeuhmqa5hmHIQGMc66znQYUm0Whjhm2ZofDFkFLnO5NI0QFgZQg2NKnfWFumsjyXWuJMK7FFkwIm6qM0oAFGNesSpGoD4gjWax1swmrBk93HaF1Ck6TQ13R6J7UJlxvqjoLmDXRDW7ZH98F6qw5QlmWbOwLEKbrOaLezhd22vKON9et3veCGt3n11cEW9mpQS4kv8jAHkNO/goMy3MrFboUg5gMQfGHe6o78nE8uFlm06YuG7785X2UbUxlql4k4k4nlEwxmKwhWxuw5qBMJimEJMSwBBQWysCyKZs1gmP6q4azgOcHL8rJZ0C6q2fISjFmJOpcBzPyhS4aBv690QHfsY4/XNMjJ8pfZUbzBHaC3Ix6LOpYtZ68oTtisVnY0a7TTSkWd2gtp4pJXOaUPDWiJ8/tKZR/w9DQhidgI8o42dqfUvhXYezYBd3W9SZlqsQzLO5D9wiuNx/UJO7H8lqTlCyqaq01eJHhWFN82jraiARk49bFbsnpUqLdQ1O1wCeJhXCc/dMLdDrglMoekDOKNZ8K1vA48CFhwHEZyOvNThgMgQdenkgyMsI5CuHxw74D/mqrdYMEaOtyNj19py25OkpUlpgGsJgN+cjiYGLy62lCI08/YJISpbA3LSp2OjDwJ8IEt0jkm8cWPEpZrGw/zJVNdHHisPISQeisy7LeNO2kDe9B4QMQ6B+EcJ6I+U4cgN7M1Jh1SjUczTwghzTkthcMwg/wCH/h5z0HlGnq63WhMy7B26PMWqlcaHboGswrfEcJzTHwwQbKNaGeuaFjWmBCbs2VLQBQTHA1FqjkaiFDGjIRw5LOOLO+4809KytOpi6H/bT9sG/wDI7z8oFjP4jcFXsvpJKIAnSQxAzig+VIk3/Ipk4akjzRfT7PUuWx15ELM3KdlOIs5J2kHxrHR/k9o0kdbFJvZaTRYnif8A9JV8oSf/AGycSP2xu/rH9ufyj3NMaDvhJz51mbPZZfBmHhSAatTSRu+0wpt0Tv8ApITHs/8A7enuu3nWCHuOrrajhHnw+EezvZdMuYu28G6UXxjYnauuKGEKrZLAk31HDalNVbgDgTsBMDGBnbrajhJy4dBYtEkJhnGo0HSNPXQWA66KXmT1wvS0ammrV5gxhiix4LEN0rDtJY/ZuNzg+IEYFw0DithGgon0OykjtGdRz6gUgd5Giet6xpHWAqdksNhYEAKaZiZlCdhrQdIB7SW5gf8AtPODzWHZyfxJ4HgumVYJeOFd4bpBHanHIbgQh/jkfk7fHIQlZ2VrMa3WOyqmFD5/QjaE2F0RI4hL/TkOHa8ACPKKB1PS0pIq6I4pVpkmv2g4gw4rNH6JXMqnSFuXNkf6o/vjG/y4yYl/x6jhBeN32nJSo+HaK41EA/OIP7TQP5Mg7lWn2btDTnI8p+wizshyiKmWu8YeEI11N34O4/KsQ4Zjh8KNPyXIBxVuDR0dy+M+HwpOe0ZQfQlDbJtn0FxxgClU1pTVb/HrenMl9nKNBeYHQcRyhmdmcKgeTu91Ct2trmYMvPTsuq1snyABUBa56jEDxEVqMqk+HLgtTdTwybledtPfe6jM66AxJ4Q3+MHH/XGV9Up21CGTUNvZU7L6Js2LKw3/APFYP+pg/wBl/RRfUqOjuLjzkfEq5kqx2azikw3g1QS5qo54RwV6rg7/AFtAA3rrpUi5v+x0k6NHrKq2GRYXassSTTThTrCu7Q8CXSB5iE7OzgmBfbK3aLRZ1VxJ7MMK4Ko8o5sfaqlSQDg9PldVOlQa2HQD6+wXlFI0lQdVAOl2PZBbH/hnf9rjNH/nN4fCVmW0ykuKABHNThpMZpXguIlTil7HCGc8lAAAIn0I0qCIkTe6o0SLFLOtNMNKUhDE0a4MLLomah5wcLjkFpCzVzoPKH7l+opcbdJWllt9xuRjdzU1Id7T18UxJs1f8t/4T8oU036k4qU9aMLGdKHkw8YBY7UjibrTdikpLoWYDZXHlE3ynbAMp3LtvlM9QcCOJwzwKdmCc0rvyKlSLRKBxbDbD4vJDCTpQp01K911/N+2NIRgrn0cviJkumo1+UbwrS5MycnDGs2Tm0sAeANIII0IEHSt2jIrJ6xXNWhdBhwvVgYm9T8Iw6P6+UmbDX2k4ux8FEHFH9FCCf7CYk5Amt6iS392aPMwQ9usbiEIdqPArNo9GZw9aTNXcA4/Ka9IaR5b/mEk9QftJzvR+YNH8VV/mAggTlyQxDXxSxydMGYcmHkYUgZFOC4XEoizrSmZnptxiJ7PRN4HJV7+oc7+oRkyjaD6yht8EUo/F8bUhLXfkzgftegyZIkTJd6aRLevqsyqN9TBZXewlr9hHwErqAMFmWqIPsFXsljkKKrMlV1IwPEtXAQp7UwmCTHnYJf8RwEhl954LljskiY928s5qVJwKjcBn+ImHPayRhpiB6HmUKfY20yalSZ3faflIiBuzVVphgor0AAhvFiAeZHmfZGaDmEtI2QVOt2UWIK3XBxxYdc4gv7M/Nj230dSuVv/APRpt/Np9Rb4HFQ7H2N6loIZdVwg111DRQdk7W0SMPD4C6DXp1RLWu3j/uPJUrXk6yzlFJkxaeqFxA4GJkPYZqNbOuYQxVDamTGqBxuDzUlrV9Hbuzr9NalWpvxB4xQUmVGyHAbZ5IEVQ4B7D62+fdOp6VJTFVrp7vyNIn422Dkx7O03xJCYVfFu7uI8DSEBhVIJWpeTGNexmypnxUI3ilRAlp0wtB1LiZCmsaF5S/HDeEaeB+EL6uI+Uynol96ah9018aQQ+kOoSkVDo5+wTtl9GrOp7xZuIHQVhxVaMhzPwlcypH1HOeSpmxylAEmUDtKkxHvu0vPiMDcqCjQY2XXd533L57LNCljRQNQFeWMRqV2MdhLiTqHVlWlT7y7GiNanfTXrRQ54hfCHgkTHFazTHt0eCxMy5MlkVEzHQCzeAp1jna4Odha2+73BVgJZim3XkYWH9JQp78tVP/yOAeV8npHR4+ujzUoZ10Ehbsv2dx3pctzscj82B8YszGReygS3FAB9UgbbLIws8ld85m8RG8Wsbk4g60o5TQg4MSP5YWUYhbMr7pu/DTrhGF1jA0db0C7j64PwA+cAojrNFm2kEZiP/rLp0xEO2I8UbfopTM2nr1EoUqzBjgto4NX9MY4BlHH7R8RzPW9UrNkwg1DzlP4gp84g9zSILCfQ/Sq3E24cFSdJpFGmO49weRhW1gwQ1ro61hKaeIyXNnb8oP0ZR7E6usXv3Qp7QDm3rcqCiRk9MS5U4/ZzJw2NMZf3QoqUdLOE8ileXt/edq29ttUit+UJtRgWmB6cCoMdlKk54mkbbRzXI7tFJpwvz2eyh2vKDsKmSAdJNnXxEU7qrpnfKzalF34kJSZaJxBuygwGe5LPUAYQDTeM5Ty1Jpbce9KH5vnBDH6uH0gSzXxV6UZJQC69K5wou9KnnA8ZNgsQyLrttywLLNKyXYUAxzZxXCgzRJ7S/wDIdb1RngyjrYUsfSmcc0zxMJ3DNXW9P3ruv6QZvpDOY1M7HdTyjf41PSEDUcdA69V2y+kExTmlTPfUeVDFmNe21NzhvPOVzmlRzcwbLclTsHpOL1JkmWF/ASD4wHd7+zp9QE7GU2/gCNs/Ko26yy5gLpZywpUC817gMa8ILKj22GHcPpF4xZudv+l5d3AJ/wClmDZU/tis1dTdx/7lPCz+Z4fCHayDmx3iIwq+q+s0lSe+pprXRtgEnJa3X2tGdMU0ExiuijsOlYEAZhGSckZcozh6sz+I18YwadHBGW6VRsmWp+ljwC/KC7CRmZ8yfZTIM+EA81Vl5WnEYTDx/pHDWY9t3NttPMldFKrQBhxg+YHsPdUVnzmu940OeDg7PhxAWXZTb2guiRHW1X7NJW7QoOWeAMFWCDA1KDhVaXECUra5glDuy+Vc8d9KhjgF2WuF5tftJabtGwFeXyrlJmrSRjrug/p846B2Ck3IDd9pR2uo4XMbSodomTlFWUqNd0DyiTqQboCsKmL9uKXNomaGP98IWPJGfNbTtD97++EYysIW6OPapvx8AYw80T5JgFSKFSx1gU5ZoV//AA22os/4uSE8gn1VI+LHxgMa+blElgGXsmBYnpgGrvioDkpLI+1k2ef+PnGg+W76SS1YMuePvcxGuNS1vNfCZaBr6RsXpvC2H14rqSXY99F4m74MIwqR+0ejvsohnl/8fpO23IlmWWCJjGYfZRyw5/1iJrVC7wuMefQVgxgHiHXFRpksICPrgfeNOMdYNQXFT391ynBP4jrYsJlmZL9Uk+/3hyhHnvPzvw5Isptpklgwzq6hc/8AU07SqHgR+qI9zSJmDvP2qguGR3gJvJvpDMvgy0IbTRsDvBEK6kyPyIRBdOQOxewnWmzWpQk+VV6ZwMQdhHhmirezVsGIOUKlam0/huXgvSPISSZlEaozjWN8WwGBi0qFPtR0hRheG0bYTuj+pXUKrXIklxUEEo2v+sAAzDgmIXrQjmWpmoGOg0BqNYOvZAqAtd4Db1StwunEAD6Ld6XgQw3VoRwibnBVa06E+jCnrdYQkaAmE6SvM2t7xwJI1Ui3hj8VCHTnxKBc1tSHxiIhLhMyuTJDAVxprhH6jxRF8uC+SSTnw4wBhbclNfIBO2RBrjOdjEAJe7IOI2VWyysccBthhWa1uFxHpmndTZVzBOz3XrLJNlooFCx2Y9Y8yv2eo8+AQNy7+zPpUf290z9OGqmwHzOELR7N3RuZPW3gjXr94ZbPXWlTLf6XSJeBYE6k7x54AR1Bryc/b5XKQ3M8/j5UlvTV2+ys2Gtj8h5wxZU1xv8An2ShtIaOuKn2nLs5zVlkr8N6KBrh+yBLTo4pF7dMY4CXT3fmYpgcdPL4SYmjRzWw5IxEvmfI0gYCP6CGMaAhmUNLr+Y+cYNHUJe8dqQ2VBpHI/OKimzS7gFhUqE/jxWe0AzefzhHMZoPBUl2rijS8pMNLcz84kWJgSqVntTMMXbg5+cc7nwYHEK76JDZvsutmc2hnPEmOqm0OFyBv+V5LndoDvL0HwqmT7D2i1Nw7GRSeVIm51QPwh3E/K7WMbgxPg+gHwOaeXIFmKktJUmmcC7XgDSFr16lMAyI0yOVk9Gi19XAQY0QecyNyiNLsgqDLRDuavOpHSHjtD70sJ69PdZwpsfDw4bQVhpMkYoJX8XzSkKW9pFnNGz+0WmgR+R3KbayhzSEO0NLH6BD95U/YdbygG0j+J63JXsr2az02hVbwgl7h+VuHMJcLSYB63prJ8ko15aK2ppQpFGsNTLhCzv9efurCZbtCf5cg7RLp+rygPoVtLjz9lBlTszjADTt+5Um2I09yxIVj7LYLwIHlGMgeLQmZTa0Q0W1JJslTSaCXe9wq3StekYHzG+OYCYtGkcJ5SnMn+j8wmryGAGlhTzxhxUe39hzS4WHXxHNW8oz1QIqlSFUVQHGsRLsRxftwVWgjwxbXP1ZectkxHPqMrHZWKA1SLtn0t8pMLBk/f8ASrWP0YLIrCcaEVzEdKRv9WlpRxVRkRvSbZNLZlFdR/5iruzvF7LnZ2ui+wdxQFsZGBUrx+cSNJwzHD4XQ1wdldZtBrRXIcDNnqNxhBTIuAdyaTkeY+UWTkZGWpnFR90oT1hwJP4OlK4OaJJAHmYT1n9GprKOzmJLX2iQQT0harmZVSR5dFBkzLLnXM9bFOtPo3MWpM2tNQYk7RhTnCtNI2YZ3fKdzni77es/CytqcYX5ze8xHQEnrDdwf4Id4AJJRHtTutx1AXVmrvoanjAALLTyRnEt5PkWa+Fai1wroHOIVe0uYJDZ9FZnZ8Ys4A+at2jIIINx7w0UoRThmg0u2UXG9lKrQrtbYbIUqbkSZoFeMdmFpuwqYL48TSEB8kzFxKGELCbArGo1v5ciEtMlkaKQDSe3NMHhwkIIG+MRoWa4jLkiI5zV/LEzQB0cVQ1nHMjcU2aha5zuhf8AHB0KgqlomyX7Nm9nkIo3s7m5BTqdrxWJAVDJ+QWc4hgNdItgYwTVdG2FyVK8D/WC4+V+SdyhLlSFF1VY0xLmprqu1p4xw/5JcSAIvaLz5yV10qM02vfMnMG0bBfjsXnzl6be7hEvaigHnSOltMP/ACKRxLch780c5XmsMbQ7e8ARyMN3DGm1tqQVXGx5Iku3zKEnsmG2WB/LSC+af7m6UEPdhwdb0BsoXzS6p9xD4loA7w3B32Tw0WNuvRHSeij7Mg7WUdMYk54fZ8HaVm0mg4m5+gS72hK1oSffP7YrTqmm2GWCas01RFS+5GXKj5gGPxMf0wp8Wjh9pRTwjVHnCIbXNI+zHGo8WEHvXgYZ62ylq0WVvzv15AFLz7TOYUvIo2Xf3ExBtEEzJ3/CemynSEMYBs9yu2K02ha0a8D94KR4GCQAbEjaqjxDIHYnJImsDVSSdPbEAfDSnSGDDoE7PsIE6J63I30AkHGaGOlZlf0CDMZjiQgR1CFLyZaAcJs2mozaeRhcLdSwcmRYrSMLznb2w/bBwMWNQiyuDKlnDEhkIGgnvbqRyB3mQdQyWb2Sg2xpg+Zj3UnKvpLLqe7e2BaDmYq3vgIbPqT7BF1Ki45NA9J5wFOb0nOF2SijWwrGH+Sc6m4fMrdz2YfpPDkt2X0tmM127LWpwosK5tVt3PJ69EQygfxYAdqnZTtkyY5LEmhpnMdDabW5KZqu1nrgjWG0dnRkXHWYlUe6cKq1sNxSevRJNPnzHJUticaYDpFanctgPufUlSpUzhxYWga4AG9VJThEpMCs2usdVF0N/Ax5/a5O0A1HA06kRnAsUm0hGNc26EquJyAC62ute6qZLskuUwYFid+EcdTs5rCHHgrM7U6jZg69FSt2VWOYAcBHTSpU6TcLRxK5S6o4y5xupVotkw5z1g9+BkEXdkB/O/qSkZjEwXV3OF0W08Nmr6zrU6DFKd0lSYN1TmIqKCVFTop5xx1atR1TBSPqU1Cm1zcdUQOazJkucWdUGoAeMVwBtnOJOqY5LEtddjRGvNOrZSorV6a2a6OGk8BEy1swW32kp2zoO6AEZLGzLWY7XPeNObnwEEsZTNwB15SiHud4WmetgUu15MlHEvhoqTSnGleEO4hlyI660JLk4Z65cVMn9iuACke6VHMnGN3p0FN3MLiPINAGAY7CFHxH5QDWj8uuCwoz+KXtloSt0XmptwO0BVAhgxzhiAnzQEC0rkjKCYgOqUzAKak6hQHxhYcbEFNhAEqjZclO+J7o/Hh0z86QLOE6EHeAicz6owyegwJJ91P6MY1hp64IyT+q2ySEzg1/GWHQkRvERYLW0pf6VLr3bvwyb3U1gYQMyiSTkEyJ+kS5u+4B+mAA3QtLtKLJnORUNNGyn/jSAWA5rB8ZLsyfOUK152qaGgzU16I2EARknFR2grE3LrDAsp4HxWGDMPXypkhy1JtqOKsRvEw47MTXpDDGVvAEJ2k1xeh1XqwIJ1rY2jUvN2iSVNGOOcEZjtEYgj0QBG1Hs069VWxOisLdh8kTDhbNBmAjCkVwjNIHrMlrrgk4AxOo2WwAnYbyqdol43wSVOPGGmRZLEZqlkS1gNjTNhhUV2jTCPa20DTf02rYnYT4oMWOjgs26xTqlgCy61zctEXLmtvSgcD9qTWyRjEnWb8bqcbM33WiTi46eKs3qyLLlkZ0I4QoaZz4psYVCRQ5zd4wzDgzQf4zICdFkDr3HVqZwGHzhm1qeRdCRzan8TCUteS5oW9Q0zVrhDFtKJxBDvXkxBSsqSmlix1Lj4RIk/8AltnzyCYA/scPW9PWSQVxuKg0E4mGfOGHO2BBrWudYT65LTSWPeNTtI8NAhqTQxstEKlVzn+Ekeg9gs1unPm1Y1jF0DwXJ06lFrQ7wnwjT5+6WExy145tZ+cFhwBUqAOMNuNyK055ndBamkwW0HVHBzrQhIpyQfhNS8loRUAlgPWY1Xwxjm7RVFF8AzOaPY2ntAIjwjI6CpNsUk4or45yIVrqZMxB9VRzXtHhNvRJ2lGIodHsjNyitpkKYnT1v+VvJVjWppKqc3qVqeRHSC5wwxPFEY5BhVcmZLZJnaTUUAZqlVA20JrAYBFgZ9P6Qe+93cf7Rbda7P8A6wrqW83WHwPHX9pcbTo4f1yU1sqJgFM3gaV5nyjZZlbPIIshQ5qJBJON6YSa8AAIm6pT0n2+1QMeBlA61q1YMiOw7zlRqXujkMTxMT7yTDB16lB2Folx65J1fR6XpBbfj4xWHHMpMbdA5JqXkOQc8sCJvxN/FUpuDvyUzKOQJEvvI7IfwsQREe+rDIz5K3d0zmF5O12h1aj0mLoLrRjxGPWO2m8EeJt/Jc1RkHwukIkjJsq0D6olZgzy3Of3W8jFHscwYx+PEfKm14xYHZ6NR+Es+TJqm6VYU1rXrCip5hUNPyKr2rJa3DdBuE3hU+qDoEFlQ1mhxga/NRIwOwkk6Aor5OGiavGoPQRMuaLEEbPtdHdVM7b4T8nIk91vDs2XWWu9SIZoaBIMD0Km6S6Ik+RHymk9E5hFC8tToBavgDC46Z0z6D+k2Gpq3wt2f0daWKzJ6hTXugVrtoSIBfSDovKIFRwsLIH0SSpxmTGOpEAHMmHgnJh2n6S3GbgNn2us0kZxNOoNNA6BYliAP4idp5JwHEWcY9B7ylptslL/AJMv4iznxAhw5+jgPklLhGnn8BBXKdD3ZcsbpY8yYMPOk8PhEAdE/KonLcwKKKH2dmvhdMHBVOU8fpKTTb+Udc0F8sT6XuxkrvloOdflCFzhY1OP9ohrDcM64Ln/AKhn4KXk3RnUol2uwUhdMhxnanvEYet6wmXmBN55Zr91CKcBQRjfST69eyAbGgDr0PNHk+ki+2t46O6AteBjeMZdcEfCc/dYtHpTNzGWjLoBBKjcAY3dvzDuA+FsTMo5rUn0lZ86IB+BaQAXA+JxKbAzJo5qraLE0xR3WA1gUEOK3Z3iQSTqzSClVYSHgDrzQ1Z5fdYBhrGfjF6dVzSAQcPmuar2djjLM9I0Eex9FMfKU5AQjd3+88Go+lmaYPmkp9ka38SR5AkJM2t2U4004Qn/AEhWw38Sq5P7Hsa9oTNrmObP/fKOMPrGrD2+HrNdT2UwwGnE+q7arNapgvd50GYA4DZSO0lgEMcGncVyNzlzSd5H0kjYJxzSWA1VibQ4fk8HaPlUe5pu1pGz6Rh6PzSPswK/eIHnCOYyfz4qjKzgIwTsS7ZFtMvG4KDSCtOdYJpscM52ontD4wxGxNSPpJoSVAGt1A8YkOz0W6uKLu0VXCPj3TptUxf86WNzk+EN3dPoH3SY3auI9lmZlZhntPJW8yI3d09XJbE5KzMtjTOmHcoHmYbu2/x63LY3a+t6BMtikV+sI2vTwAhmQThA5pHktgkm/otSrVLziQp3knnUwA+pMC2xFzGzFztRDlY0p2ctR+EEecZ2I/k6fWEGYZ8LYO88VxMruBQHDR3z84v3VUrnf3OI4s9q9DZsnzJku7OFzbeX+WviRHHRiiYkEet98LrqtxiWgj1FuYKDZ8gWdGqe0mEaLvdG+hx5xc19TRvBPGOSm2kRm7cCPZyLlPLUoi5RhdzAKF/maEYXjMG/mPZOWMnEM9v0o8zLUzMqquitSzdARGwOFp4f0jiBv7/aUmI7G8zTCdfZOfECMGNaIA5D3WLidI62IqOQfWc/CifzERoBz4u/tAN1Dc36XTZ5ZPeXHX20vqBWG7xo0jieQCJY46Dujm72R1syH1BJr+JmPhQQO+H8o2fJSmkf4k7fge6YWyz1+zazjZ2Y8WEI+sw/lVd1/wBKHdf8kHj/APYpK05FtjmpmH4Th+WJCt2AmHVRPnPusalemLUXAeTfhT7Z6NTpeMw1rm08zHZTFN//AIBxbY4KR7R/6vgnX17qc9mlj1kcHWDhyMM5tdv6Dj7KrcDsn8ivhJlkGhI11EL3n8mbkcDxk4HZCD9EI9VlPGnjBJY7THqEvjGY3XRpFkf7p+H5QD5QmaAmZNpZTQoG3ihiDuzk3BVu+bpVnJ/pHPANxKgZ0c1HA5xCtoObYGEj3McZIlDf0gWYDWWVfUMRzr5RWXgYSUC0EyFlLUiKQ4DFhhUA06jlGDnAQ0269UCwEy73+kOdODmkq6wIFQqU4Zs+2DicbmUMDRqXySWripUfhpXoaGMZOa2EBEEpVNaO55dI19AR29bkrMmGv2bAe6DDBruoSlzNPujWJBMYL2l2uvCGFI5kJDVZk0r0szJ4lrcWlM94mpJ17oXBiuiKmiCgyMnSyazCHOqtOmmC5paJAWa7EYNk9aMly3w7NcM2j5RF9UtuV0Ck3BiukJvoup0XeFfOLsriMgVyuYT+J3hIzcg3T3ZTPtObkIq5zXDRvSsxNz5IByNOY+qRyAHWJGIj3TtBmc9iM3o64WpYXtAr5wA5mUo4XC4HW9Sp+Tp/3CeNfCMKYmQR16o96Rr661pb6HPHsU4Q5Y4/sd6n/r/it3WzF0OygPi0c+S6hewTZs81Vqqk7qDwEIHSiRhzWVnTQMUpvZ/IgQ+E9QgHNS7T5ulRzbzMKQ4dBEOaVg2ke1d5GAHO0BPhacyjS7ZK3bifn5Qzaj9ICm6k3Q7h1yWhNknWfhBPShh+8P8AHik7vzG5aPZjM3Na+BrG7wnXwW7sDopm+ij7UY6NXXCFOE9D4TjEOihS5gJNHSo09so84MNIvG76R7yqDZx3/aPLyo6Ei+pA1Tl6Z4l3VPOBu+kznvdZ1/WDzWXyveBNE3M6mv5YqC5uTuah3NM/oNwQpNovn1JPMH+WGxv/AJdbVu6boasOSc0uSf75xsTv5cvhYsaMxz+VlTgSZaADPQNh1EHC+J+EveUpgG/qlpmUlGZa7gw8GMI4gKrWkrL5eVSbstiddWH9esCUcKRnZYBOMiu9m8iIeShhCNJyuxwSQi7AD5kwpJGZWDZyVrJgtMygEojcSo+XSIuqCYBniqYIF7db0e1ymU4uVpnDG8eAABjqbRc9tm316OMrm71oJk247YsvhbJZWneJ1gAGu6phGsdTdEHcYTVCCMXuJ62pufJLSyKXDTuk56bcYZgFMxmNPlsSuJqAuNjq1hSFyeyjFFLV9cTBQ/KJvDnOnHbVEQrNc0NADYOnzVqyT5fZBZk3vg1pQsQNQI0Q+K+STDaExKQZ0V2OglWp0WDjdERHXqsBBmVt7TPGfs14MT5RGNGLgPlPOmOJQzOmn/OUfAPNo2Fg0ngOQWxOOjmstJmHPaTwCD5xsNPon4WBfqG77QjLP+vNO5l/bBDaeriUJd0AsPJB9bt2GxyP0wxYB+o2/wBpQZNjuhcR5I9mdxnQLfxCa+lxTSzpP4/+7/SNPlzRwk6eXyvESrdMGaY43MfnF2sacwkeSFs5RnHPNmH4z84oWN1Kck5pzJ1oc52Y7yYlpTGwsmpzHXE3p2KXPOMLoVIEqaxxhihCdyee8IP6pDYoDDvnjAH4pzmjWYd4RnGxSgXRMmjvNuMTYTjTVAMIQCM8XOhR0FZcRnFO3Qm7DLBmCoHKOeoTAV2AK9alCjAU3YRakAQuckzCXsyAnEA8I5nvdOa7G02xkpkxAs3ugDHRhGa4kXKGBupfWoYmLsJJMpHNaHAQhdmKDAco5i90m67O7ZawVaQgABAAOsRwOcTIJT1BBsvT5LcnOTmjpouIYvIcB3hCpWxQZYJxIIxMWoPcXQSjUaImF5S1zmDHvHPrjrwiUoNkjLmteOJ06dkO5jRkEGuJzK3aFFVw0mECYJi3G7IVl7rGtSMCcdYiUmVSF5N7fNJIMxyNrn5xUNEZJC4yulqxoWlcZRqjNQcSgmKgBIXFZLGmeHwN1Ih7ta9F6L2yYxus7suosSOUef2oBhltvRdtLxMvdewFmSnqLyEPTcXRN1zusLJSaMTFYC5ahOIr/9k="/>
          <p:cNvSpPr>
            <a:spLocks noChangeAspect="1" noChangeArrowheads="1"/>
          </p:cNvSpPr>
          <p:nvPr/>
        </p:nvSpPr>
        <p:spPr bwMode="auto">
          <a:xfrm>
            <a:off x="1840706" y="13204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sp>
        <p:nvSpPr>
          <p:cNvPr id="9" name="AutoShape 4" descr="data:image/jpeg;base64,/9j/4AAQSkZJRgABAQAAAQABAAD/2wCEAAkGBxQTEhUUExQWFhUXFxgaGBgXFyAdHBoYHBQXFxwYHB0fISggHBwlHBQUITEhJSkrLi4uFx8zODMsNygtLiwBCgoKDg0OGxAQGzQmICQsLCwsLDcyNy40LCwsLCwsLCwsNC8yMiwsLCwsLCwsLCwsLCwsLCwsLCwsLCwsLCwsLP/AABEIAMIBAwMBEQACEQEDEQH/xAAbAAADAQEBAQEAAAAAAAAAAAADBAUCAQYAB//EAEgQAAIAAwMJBAYIBAUDBQEAAAECAAMRBBIhBTFBUWFxgZGhEyKxwQYyQnKC0RQjM1JiosLSkrLh8BVDU4PxJJPiFlRjc6NE/8QAGQEAAwEBAQAAAAAAAAAAAAAAAQIDAAQF/8QAPBEAAQMCAgcIAgICAAQHAQAAAQACEQMhEjFBUYGRobHwBBMiYXHB0eEyQlLxFCNiY3LSM0NTkqKywgX/2gAMAwEAAhEDEQA/APz5MnnRU7lJjvgDNeN3kpyy5MU4veG4NDBoU3VYTE7JUnCjTNt6gjYBNj1vWFV0XXBkymZb3xHygQtjnSm7NIIJrLIGu8T4VgS7UicOtOCUq5lZjsx/rDQdBhTMakK0IFILrQnNewgYU2KUOXJ7T1afx+UZZEfJj/h3FvLPBICWUla7GVwa6ukVb+gjRKIcNaV+jH76n/cXzMaCmxBM2XJrtmauyobwYxoOpYuEKgmRZxxMt2Puv8oLqkBT8OviFoZJmrU9ko2FDXqKQjagJiUXYQgTbDObBFp+EIoPQVMMIfkUMQZGJBSw2hBUy3A19nhzuximxDQuT2Bob7E6b1R8xSC2SLpZvkmLPYpbCrMV2VDHoI3lK0+STtMoD1ZdRravyEOQNaUE6UsJTHMqDgvnAsmWlsj/AHlHH5RrLSmZOT5lRR6+HM4QQQNCBkhO2mxe0yriK3VGfaDSh4RMYURiySDK7GkuUFp95q8aE0hSqCIum5Fmnk95lG5B4gQ2SQkaAuWiQxJvMx2YCv8Ae6KYBrSY/JJrJAOIC7S1OopALWo436FycZJApWumpqIEakQXaUSzOR3rqhSKZusbCdCGITe6alWpdLKNtwnwjEGIzWls6kplOVMBrWgzjWRStaZ9MaLQi1wCmuHbOb2/PzjQU8tQuxOpf4h84CcXVLtGY96Ug3ELzFcd8LJzQwtAgKrYpUmlC1w+9eHTGHxSpYSEd1UZpiHi3ygSCthIRLI0sjvVA/AAa8zQRKo536xtTtaP2X06Wns9vdOgEHmVUCC1xjxRKxaNCxIsiZzL4zHPMw2M6EC2LkolqkGWVpKRlYCjIgK462bDrDOLgPEUGBrvxTi5PVVR3AN7/RThTYYHdvcCR8pTVY0x9Ju0ZGVxeVjLGqYhrwowrBczAACJPlBUxWDpw6PIxvS8ixqpo81VFPZDY7KFomX2sDvVgDm4i65aVQ4oHpoJNAdecDoYzXOIlO9rQYBnZpSQmLe9YDDC6xrXr4RWXR9qcN6CNKM9ibsygOYGZQ86gV4RJ1IPEOEpxUAuF1Mnzg1aOdgmBhxBhTRZH4+yJrOOlbtdtnin1RoMKBKYacR4xnMkQg0gaUH6cpBrLuHRixP8wHQxhTa24J3oh5jClnLMKhpYXaFPC9dNOcOI1rERAhLIj1u31Pu08SQIoBpIKVGtliYL43TePMYcoXMzl5IAxbim7NIl9ngFZ6YmYzLTDQBQGm+M1wydY7+SDmmZGXW1KGzH7yfxGGSOLhold+h4Z0394+AjZppNl1nel3tMBmUhqDd3Y2EDQtJJRpFkmmmIauAAahx2EgwoNM2B5piHjMKhOsy3UW6CxU3u/h6xpjepq6wQ3FpG9LiOrgl59hQYO9lXDR3jTUQucxPvQw2BPWwoljn3y4IK5JkOftQfdlEAbcT4w/egjJHu3jSN6Zsfo3LUhr0t9VdOGrGA1xJuIQdYWulcpWVCTSULwwwJNd1BTpFATMKcCFFtKsuKpQjYTjxgyiAEnbLROmMSyktpomOA00HWBMWVA0ZpSWznDNvwg3ROFM9gf9UcjC3Wlq9FPaSoqkllB9o4/PwiOnNPBhIuFvALjuGO+mrlDwUDEJ6Vk5aVKn4ku08MOMGYS3K7aZXZ0uOtBpV613A4co3h1LeJfC2TqV7QYa1NflE/RP6rAtk01pQ7mHgRBDTKBIRrDbnRiaHEUKqFNdh/4MO6UgA0dcVlMoS1xAZDjepdofhFPGAROjrcjGo9b0aTlwEFbhcHQt+vIPQ9YAt0PpYtnr+0SQ4Vwws87A5ij06r5xnOtErMbJTM/KMmZi9xiBS7SYMNGCrQkayYXvfI9bUzqPmN6RkWOU4LVKU9l2ungDTCD3wLsMfCU0i0TmjtIRVvLcfAg/WAkDcrAxUExCmRfSuBqi9cFNbEgcy1OsKQmAldk26SpIuqrVwZJreKlq8oYPI6KV1OUxIyxKxDSmZTpOPEMVqIRxxCI9kzWQc/dYZrOwIEsqTpJY14ZukC/QTHP7+lLtUuSACEunTdYCvU+EGxdOhYSBC+mTyR3JfdAoSzFsNpFIIzlgS3iHlKrMUj2QdQFfEmDicnIGhEEma2b5QozWMaUeTZZlO8af3vEG5OSUuGUo4sLhb92qg0qSox3GpMDGJw32LRpSN2aDVQ2zu15YQx81grFhs0+YKOqhQKVeVmGylG5QIDboTNkvbLG0o17I7QwJXeARUDeYESIKIcJU2dOe9UBEGpRQeMFojSib6E2cpzWwYrT8Auk7yDjDEAlILBYmIJgqDVtK94kcaEQuRgonJKmU1KXCR74h0srhlFfYmDiflGwg6UcZGYXK0xvNX8RBPWhjIyvhNOtj8P9Y2ErYxqVYTlnC76uilUAPGhiRfezY880RTi8z1oQ5mQUUVWaBjiAQ3ILngh5FygYNkJTU9mtoDnNcaWQd2IJineEiQlwgZ2TsmwOowlTAuNWEtqDpETUYDexVAwnK6G9jdheuXl+8RSlNFGYHpDh2uyXDGSHJQqaSgoJwIbCuymJPCFgzIKaRHiHFEnWGctSZUxae0t8DmRFJm0pMlTsUyaFBMstQZzMZeooDEmjQDPFZwvJ0or5ZmACkoU0jtlYHd3rwijXFuSXuwc1h8pTHBHYy5aHGrKzHDQSGx06IHe1fM7Aj3NLPT6lIzJ+cB5NdYRh+mkKMRMkn0tHAJ4aGwBPn/ZRcn2R3bCbLamtqeUE5xPP4RmBMdb1nKM9VajCW5GFaig2UwgmmRfSg2oIyS8iSsxqXgpIqF9RT8RNOFIW4zRJByC0MlN92633QbzHkPEiKYSTZTxgC6Gq0ri9RnGbzgFrgYglEOBEyEzYElFh2ocjNhMANeOiKCi4gk29UpqwYF+vRHyhkMKvaKwC1/ETTWcdMQY1ziQBbWmNVos431JSVZ6qaOTurm3EwwaJhA1IuUA2MV9UjeoHjD4CgKgOSK1lFe8CRouhR/KphS060wcNSLYsjTJgJVqAfeqOAoBALVu8vCyclOM+Gs95ugBPjGDZWLwM1uzLNlPUVbehWtdrKCIxDozWDm6k9NygSazZT5hQidiNwpGuBYlYRp5JC3W9mBUMxXUXJO7EAdIUNaDJF00mLGFLZSSKS672A+UP6WQ03uiTZ1FoUlIdZxPO8acBGY3WZWcQcgsS5ikd6bK3A48O6PGHGH+KQzrQWyiimgx23QYBBKKBOygWPdYKNFZYr0UwA10XRJboXUtMyn2ybinzWGhy3hXwtc3/VHMwIKMhaWwsalUw0jPjSIlzW5lUuclQsGRzjWXMvYXRVUBOkEN5Z4aHE2CUuaBLiqdqlWmWgVlMsZxSZSu+jV4CI4mtdnszTs8YsNuSU+hTAoZWFD3qLV8eNQDFqbRUFjvMH5UnVMDsJB3W35LsvKF1aTJLuKbRU7SQaDPgIdtF0yJSPqNOpO2TK8oXTLky5bgYGky8ONcc5gGjrkdeQTNqGIkHr1Q7Xk2ZOXtFcMK4g0z66MBhzjPeZi/HrgsxoAyHBAXJVrQC4FZdSNX8mjlAHhd5nSsYcL6EzZbHMLAOsxDXOJbGnHugdYLnAC99iwB0BM27J8uWB9WJjH1mIIofiC+JhmPxCw63pHMw2n39lGteTqjG+VGjtEpyDVhWuk5XTQcIM2628Fix2RK+pMp+Hvfqh8TglIBTE+fZUFHkTi/4iFHIGvWFLnGzYTtY0GSgHKsmlBZwF95vNjSAcWkpgGLljyuErdLqNVAabu8MY0WQhMWeerNfDzQa4ihYHb61R1hLZBNB0pjKU4UH1l0UxDVVjjnxWtDhpOaKU6piGlSdSGKSExY7TRRUPTHOPZIwoCMfDZCtcJt1wTOYYvHW1c+rbBVKtWtSSPmeQhi8E3+UA0jJL2i1MuHgcfAEco0ISAtiWWArnpXPWnI4cow8kSTlKLZ3ADK02imlQAMToqSDQDTGzQ0ZK1kyYZT1LyymagIBO5s9NPy0LYjCDdIWwcZB3myVy9IQm9fREYm6w9alK98E40wGGOMBpDZBzVHAuMjJR5VplKpHaq5ObB6D8mfhDXJWi0dckr2AZsVwFasKiumoqBU7hDTZKGrf0GXoEw01uQoFMSWIAr/AHtgYkwYvvo0uh+rDHVfZtGwmBilaIS8yzgrRZQU5q0oOGkk8Pk7XFKQEg+T6HHHcD54RpRhYtNlwASW2PtUJPQ3Tyhe8GtPgK7I9HHZS7G6oz1z/wAOc8oxfadCMXhND0Sc4gTCNBEpqGAKrUS0q03pLOAupcRaUzkn81RjuiIpDHiOfoLei2OWgD3v63SBt027gxA1IQg/LQRSGk3ISgEZBJVJONN5NYeGjShJOaasdlaYwRe8SaVGaAxuM2RccIurVosos5u31dqY3ABQ6iaExMOLpLGZfscuYSFkgF78IOjSg/4pOzXjd1Gh/TXrDNrAab+X9lHuWzI3n+gmsnrLKl+xq9e6RMdRXbV4Dqpe4hyoGYQCM/VfZWn2rB2qo0Fc3n4w9OMNnKbhf8YSIyiSQZiJNGm9KUk8SMDthhSYPEEC4luFDtGViQVRFlqdCIFrvpSsJc53TgAZLEhpjLQLMI2IfIxiwnNAOboWO0Va1M69q9Uce9WGDIPkg6pKSmy3bG5XbRmPUmHIgZQhilY+juM6ED3APGBhm62LQvgmscyI2D0CYELtxag36e5o5xKTkntCM0tSw7Nn3so/Tm5xNz3EeIBVa1ou03TH0uaGPaTDtK5zzijGMiQFBxORWWtB9lplNRIPlBEjNYxoX0q0PXDqpPhAIGtETqR5SXjjg29h4iGG9I6R5JxcmVwJqBnKm9QcwIw8mlaZjxe6OzKoK9xgowDDVqukAnHRCk6LowkCwYgXAa5lCHAnZTYM8ECBmic8k3ZrCNNxPgqa6tEDHeFsNpX0/I80d5SoAzs3d+cEPZMStheRMJVXlofrX7QjMFrTqIzrjwoAEZpyRlaR7MhydBDeREBrH6UHOAyQMpz5kygVJgWuZiQteVK84q1jhcJS9jrFLyLEQL0woig40Z2Y8AQMf7EJijTf0TYMQysis4Zvqhdp7bkljtu0oDqvaNsTxlufXXkqYGnRZYeeW9sBVGJrUnGvq1APOAXFvmU2EOvFl1bTNp3SLuj7M+IJ6w9ugkg9FBmZQuL9qh2OiCvOjdIPiN3GNs70jmNdbDPBYlW+Uy1cStl0hTX4jSkNjfNjy+EootAsI2k+6Xm2iSB60kH3g38o84ABJu7rcqECIAPW1N5Mtqy2DJOlBtDBwRuILCkO2IMnPR1Cm8E2APW9CtGUVqT9Wzabj4cKA+MYEAQ11tyLml1nNPP7Qktbk92WTxr5CFccQuixgYbLvbvX1QusitehhHgOVGnCVQm29SMazNrXgAeBJ6iM0ELEgoH0on1RLpuqeZqY0mIlCBMx1vXyW6ZLNVuj/bXxpWNBjNKY1JyTlu/QTSafhJH6oi6k4fiVdtQRBAXJ8uoLIJpA1EnDeJkWawOMZ7RO6AoF5YJJjZHuu2Cy2d1JmzKEey94V43iISsXU/xpk+chVpQ83qQFVmWOXIUOjuEoCSjVU11q1Q3DlCMHe+ICD633hqLnFhLXXHoP+5SrXaJb4rLSupgcf4AKc46QamRcCNZv7LmBYIAbHofklRbRTQFrXMpbDZ3h840eQTTrJRrLbCuBdgN94dVFOcKGQZTF0iCjTZQmUYAnQSK599OkMXIYRoTDpOkhQQtDqz+AI5wsQcQWxTYoEyeScR+Y+ZMNJIlC0wiTLACpYHgKn+sBhxG6zhhySEqRjor+IgeMFzg1Zgx2VazzLrAMrE1GCgk9CAREw0PuITkltrqtPs0s90S8TnLDvCvs56V3ARjS1OQFQ6QvlyFdBYOJdNDthTXr0HAwrn4LC562LNcH3i2vQo1stzmqXi67WN3gMBFWBn5EXQcXZAodlkJWr3F2k06nCGe4EeHNTDHTfJHl5QSWaywrHauHMgDkYlfWrFrco4osy3zpxo0yWg2a6U2U6wrKYAiSfW5WJvMBT5tnmNMI7RZmfvXj0JApwoIqGtZlpS945+a7NyaJLgzMaUqtDvzgEUgmk9zbZFI2uwOgm+W33SNptM1mIlFilcFVadFEXAaMmjd75pBMeI8VQkG1XR/0tdpT5msKRTJlGHa15ixW8AXeyl5vWLGvWuPCOeCLrpibSt2nLUoLQSEL/eY3hwW6OpgGTphM1gGamz8qOy3bksDWspA38VKwcITAQgSae0pb4qUjQTktIT0q0yxnlV/3WENDtamY0JpZ9mb1lmJ8RI8T4QYhLfyT9nybZnpdtYQ6KuoPVV8YQwc+ScFzdHFHfIbjFbYzcVI/nNYIaIs4JQ8zGFcTJ07RM7QDVKH6TA9CsXAZtVNmkBR/08ytMTfYVOvPgNkPTaf2vsU3uGjmgfS5A/8A5z/3W+UMY1Jb60GXlBVaqIynY1fIHrAcGkJmSMzPBM/S7/2gRdtwqfynE7TEy6poIVQ2npB2LDoUY9nNlDb2l2o4VjAnSlMA2lMKLQy4tKcf/YWHDu45oDpHX2tLScuXwhNYm0ohGkqww4XIwxG8jraicOUHrYuiWorRZZG2lehhibSkETELE/KbdmJVxQgNbqnSd9YQOxXPJOWYVlL7/wCUwGzujwAigwpDOtbWynDE8TTxENICWCVs2VhiGoN4+YPSAS1YBwN1xJcxq1UOunAnrn6wuSbNMpIVB3VmKSDXujCuokmmka9sZxlZrY0rkqa0sG6p3kY7q6OFIFtCaTpQ2tjNTtAxoamsz5g6NYjBsCwRLpzKDabSo9VQBj7QPHMMYY3SNkZpJJ1KfUg5+8WJPQjCBdPZaSZiSJa7KmZ5HHnBMFLkitaFJqyPXRcJA/Mp8YBJNkQAEwGV6YFDroDzoQekYE6UuHUif4myi4JiNtL4U1XTXGNYXRgmyHaVmBb5RrtaVRu5X4aEwIxGxRs3Qpxmg4mtfd+ZrDBgQLpUTJ+TjOa6OzXa73QN5hXuwqgvkqqejSqDWaGIziUtQPjrd6wGuxfig6RmjycgyyLxvAUr3piKeGB8Iz6gZY6d22JStDn/AI7vjJK/4KrMbjCg1nNzIh4AF3BBz4jwnmht6PMcFeWTqqT0AMYAaFsZ0rUv0WmEYvL90MQRvqsPBi6HeCYC+Ho+qmhz7HH6lEaRkES4xdPWPIT50oAcKsZZG72j0hzjiI62KeJkzK3asjz5ZF5bur1RxwpzpEMeK0K0QJlOWS2mXRAsy8cCzTmVQTqpQU5wmEH6TSRnxT7zXBp28pddbQ+HBiATxjNNrdc0rpm4Uuf2r1AnzJlNCEMvNSY0uGjabfSbwnTsSjWVxgQAx0tMGb3QAesAPGvddEtnIIhs7Kwqa7gy+J6we8R7s523owtYBoz0Gx73O6TDQ6LBLac1tZqn7Ms7alRqwoeGiahDR6rYHOPgBKNKacTd7N6gVxlrXkSISpWaxuORh16OSZtNznd2Py1JpZdpNAwKAHP2YOB0YVHMw4c11xdShwsRCE2S5jVoRT3KNwGk7KxVsOOHnZSqOFMYj8oMnJjF7t+pzUIAx4MfCFc2MiN/ynZUP7AqtJsdpl50LLrEytN2I8IU5psYNkNps0ghpbhRjUEEjfn5Q/ehhMtukNIugtdAUy2ZPLgAMfil3OZYgiFDmm881SCLBcXIUxAGYFl09mwzb6nwgkONmpcTRdy7abRIHq2eYMPvVqdtajpBAc0QefwhDS6RyWWypKKXRIRTSl72t+aleEKWkmZRBhfWe2ohvY10d1cNxGMP4TZzJ2xyCTxgy10bJ5krNpyjeN4IhY5yUT9ta8YXCP1kBPOsyps+/MOArsA8IdrXRaSgXNGdkUZJdJfaMCBqIAP5s/CsLWhhDdJ69U1I4yY0deiQmspxKH+IDwWNcI5oK2lVNQHHx/8AjGzRvrT49IF0ywdpJx5QFsKiB0GYEcTDeqWCjC2gCiuQTtNeenTC6UYXXtjMLomlhtw5/wDMEkaUMJ0LcqbNA7szDVfHhXCDDUJMogtM4GpdVrrmj9xhCBrTwc4VOzZYZFpMnyH1DvMw4qRXiTGxDITuS4MRmAn7BbLPMVmzuoFBfCBq10PiaYYAwzXxYjriEppzl1yXJ4mSu80lqHS5qmOqihabjBH42j1Q0wZ9MkpLyg4rglDhQXQOMIbiCVVoAM4eaBaGYm6zooP3angKAk86Rg1oWkuQLNKQHFJj01L/AMxTFH4hIWk6euCq2XKZUECRM2d3+6QrzjsRx+kQANR2fa+tBDKW+tRidCVwppOBgscAIhK5pmx2KY0jHGu9kI8jGmUfJEXJcw4qFbYGFeRIJ4CMS3WsMWpVbI0yUKrKeWaYlg4HPRETQa+Md+KbvnAFrTAOjJHs+XqesCNquD4msOWQdHXkkkEZQmltyuT9eoBzrNmUB46DxihrYRpHoJ5JBT0RPDnCWtWQATel2mSQfZMypGzbCjtDXZk7j7omk8aOXtKXFjeV9w76GvBhDYMV2zuPshjizo3hU1mB1CqUQ/dvKATs0CFbLRB5HjZFwBMt5/aVtFjtBzFh8fyg+pWmP7hDseRZsw4zbp+NieQgueGi8nYfpLDibAbwmZ1htEuqK0xhpN26p4nPyhg5oIIYNsTwREkfkeK4kmYB3JOOygx1nMTyjneGl93R5aAqUyQ3SfNSrbYJtauLvA+AEXFOMrqZqgpd1AFCW4L8yIGE6kZGtdk2qSM6s29wP0mGxwPC0T5yfhMANJ5KnJ9IpQFAl0fhI84g81nnxEck4bTGUrM7K1nf1pZbfT5xMUYMjmUwqQImy3KmWEjvKRuJHhALak2JG485TS2MgfX6goc2y2HP2uGqrVHMecWm1pn0HsIUfFNwAPU+5lZpk7XMO0RA/wCRo9l0Duov7rxZtxOFF4iOwusoBiWdccacIUeaourQaxuMHwoXWbrMaLebrAIRkDNNyMj2g49mwGtgQI2EoGowWViTklyAszs/4cedKwA6Eh1puz5OlrnC4bMeuMZAlHaa2ABwGYVqBuGMLARBOlcmVJ7oO2ndB34+UMHHSUpaM0XJtid3CKVUn7or8vGEe7DmqNBOXJan2KYpNVnV1tRB1B8YYQTAM+glIXR+VvUx8JU2OvrdZy/tg4TqK2ML76Emk/8A618o0dWWxenFbl5Plk0WYa6q/wBYIpONgsawAkrtpsglmjHHd8om2DketyabZdb0OU+NUa7uvDrQw+HWlxakxMmzGFD9YNt1z+6BBGtaWnOEuqCuIKjagpXio8Y2Io4VyZMXMplD/aUnrXpBBK2EDQt2W32lMEtQQagGA5BaQppsdci/XmiHuFgetyDOnT2PftCtxb9sNlr4/KXYNw+F2QhB+0Y7FHmTAMIhWVtlpUdyUKDTMmMeNBhC4ZRmFidlGcxF+bJ4UUc6kw0EIWSkyfQ1WZZ03EzD4gRiyc/ZEPIy91wZQxxtI+GV8l842AR/SGMk/wBpg5YH+rNI/CGFekDD5rTrCBOy6oOCTG95pg8Hhot+SA80s3pDXAympsZj/MSYQtcMinBbpCWfLv8A8CnfUQwadPNYxoXy5Td/Vs4OxanwiuAxMKRcBpXPpdoU1WTNT3DMXzgWjJNF80z/AIjMOLLaK6cAepSsS2cU8DWotptKKcUx2gDyixB1qTb6EJpomUCyVG3Gp36OkHEAIhGIMzsT9hyaajAecKHFpkIkqz9LmJ3RMYAaFYjwIBhXvLjJKVlMDILk0znFAXO0sawsk3mEwhuhYk2eg7xvNqqWpv0RoMyUSQRAXZhVRnFdg8oMa0s6kq1uUaC280EHCTpWlFXLN1SBLTZWvPPjAawB0lF5JEBGsWVLR6yGlPuUFPOD/jsqGMIJ1G/A+yU1nNs5xGjMgcFdsWXJc/6u1orHMJuYj3tm0cY2Gqy2jUjhYZ0HXr9Up6Q5IMhhdoUbMadCYcU5EpSSLKZIswOcx0UqAcbpHOtK9FZsmoskzFqt3OSMTsXRWOPtZdRqYJ8J0DPb1CXsDx2gODh4m3nNuzzHmoFptmOCYa2xPPN0hRBXUVPedXPWKKZCH2uqC0wZWVfJHpG0nOgcbcSBsrFnup1Ww8R5jr3UDTe12Om6DqzG73VCZ6Tyc62dt7NXwzRFlKmBDnE7PtUe+qbhoG0/CXGWLPNqHkLxFfOsUHYqb70yeXJL39Zn5xHlPIlANlslcElDfe8CTE3dme3MHeqNrh2R4fSyZEgHCaqe6P2rA7t40Dh8rd4DpPH4WWsUls9qbiGPlBh/lvWxNVXJ+QAVBW1My6l8MWw5RzkuJwiOutaqYEGDfYPfkrpyYUll7sommDzAGPmIei0PcGul3lko9oeaTcRIbKmZMnzHmMrMDRSVCBVUkaMBWHrUu7c1paGhxjL3MhFji6mXgkxrJj1iyn5UyraCaXjL2Lh/WKeECGtG4FThxuSeSQE+0N/nTD8RhS4ahuCdrCcp3lcaVOzlnO9a+Iife09Y4KvcVdR4oZmuML1PgX5RQQclNwc2xWTaG0kHeoHhSDhhDEiJb5g1Hi1OVaQMIRDiFsZVcZ5aHn84ww+fWxElyHaS0t6JQA6M4z5u9WEOUgpm6oXLCZzzFUzGS8wFa0A5RKo/C0uzVKbcToC9Bl2ksiWVYhBS8c7HSflsi7KMsDpmb+S5hWxEwIgxGnapQtSD1ZYB10xjFgGiU4cTpWrTeuhmqa5hmHIQGMc66znQYUm0Whjhm2ZofDFkFLnO5NI0QFgZQg2NKnfWFumsjyXWuJMK7FFkwIm6qM0oAFGNesSpGoD4gjWax1swmrBk93HaF1Ck6TQ13R6J7UJlxvqjoLmDXRDW7ZH98F6qw5QlmWbOwLEKbrOaLezhd22vKON9et3veCGt3n11cEW9mpQS4kv8jAHkNO/goMy3MrFboUg5gMQfGHe6o78nE8uFlm06YuG7785X2UbUxlql4k4k4nlEwxmKwhWxuw5qBMJimEJMSwBBQWysCyKZs1gmP6q4azgOcHL8rJZ0C6q2fISjFmJOpcBzPyhS4aBv690QHfsY4/XNMjJ8pfZUbzBHaC3Ix6LOpYtZ68oTtisVnY0a7TTSkWd2gtp4pJXOaUPDWiJ8/tKZR/w9DQhidgI8o42dqfUvhXYezYBd3W9SZlqsQzLO5D9wiuNx/UJO7H8lqTlCyqaq01eJHhWFN82jraiARk49bFbsnpUqLdQ1O1wCeJhXCc/dMLdDrglMoekDOKNZ8K1vA48CFhwHEZyOvNThgMgQdenkgyMsI5CuHxw74D/mqrdYMEaOtyNj19py25OkpUlpgGsJgN+cjiYGLy62lCI08/YJISpbA3LSp2OjDwJ8IEt0jkm8cWPEpZrGw/zJVNdHHisPISQeisy7LeNO2kDe9B4QMQ6B+EcJ6I+U4cgN7M1Jh1SjUczTwghzTkthcMwg/wCH/h5z0HlGnq63WhMy7B26PMWqlcaHboGswrfEcJzTHwwQbKNaGeuaFjWmBCbs2VLQBQTHA1FqjkaiFDGjIRw5LOOLO+4809KytOpi6H/bT9sG/wDI7z8oFjP4jcFXsvpJKIAnSQxAzig+VIk3/Ipk4akjzRfT7PUuWx15ELM3KdlOIs5J2kHxrHR/k9o0kdbFJvZaTRYnif8A9JV8oSf/AGycSP2xu/rH9ufyj3NMaDvhJz51mbPZZfBmHhSAatTSRu+0wpt0Tv8ApITHs/8A7enuu3nWCHuOrrajhHnw+EezvZdMuYu28G6UXxjYnauuKGEKrZLAk31HDalNVbgDgTsBMDGBnbrajhJy4dBYtEkJhnGo0HSNPXQWA66KXmT1wvS0ammrV5gxhiix4LEN0rDtJY/ZuNzg+IEYFw0DithGgon0OykjtGdRz6gUgd5Giet6xpHWAqdksNhYEAKaZiZlCdhrQdIB7SW5gf8AtPODzWHZyfxJ4HgumVYJeOFd4bpBHanHIbgQh/jkfk7fHIQlZ2VrMa3WOyqmFD5/QjaE2F0RI4hL/TkOHa8ACPKKB1PS0pIq6I4pVpkmv2g4gw4rNH6JXMqnSFuXNkf6o/vjG/y4yYl/x6jhBeN32nJSo+HaK41EA/OIP7TQP5Mg7lWn2btDTnI8p+wizshyiKmWu8YeEI11N34O4/KsQ4Zjh8KNPyXIBxVuDR0dy+M+HwpOe0ZQfQlDbJtn0FxxgClU1pTVb/HrenMl9nKNBeYHQcRyhmdmcKgeTu91Ct2trmYMvPTsuq1snyABUBa56jEDxEVqMqk+HLgtTdTwybledtPfe6jM66AxJ4Q3+MHH/XGV9Up21CGTUNvZU7L6Js2LKw3/APFYP+pg/wBl/RRfUqOjuLjzkfEq5kqx2azikw3g1QS5qo54RwV6rg7/AFtAA3rrpUi5v+x0k6NHrKq2GRYXassSTTThTrCu7Q8CXSB5iE7OzgmBfbK3aLRZ1VxJ7MMK4Ko8o5sfaqlSQDg9PldVOlQa2HQD6+wXlFI0lQdVAOl2PZBbH/hnf9rjNH/nN4fCVmW0ykuKABHNThpMZpXguIlTil7HCGc8lAAAIn0I0qCIkTe6o0SLFLOtNMNKUhDE0a4MLLomah5wcLjkFpCzVzoPKH7l+opcbdJWllt9xuRjdzU1Id7T18UxJs1f8t/4T8oU036k4qU9aMLGdKHkw8YBY7UjibrTdikpLoWYDZXHlE3ynbAMp3LtvlM9QcCOJwzwKdmCc0rvyKlSLRKBxbDbD4vJDCTpQp01K911/N+2NIRgrn0cviJkumo1+UbwrS5MycnDGs2Tm0sAeANIII0IEHSt2jIrJ6xXNWhdBhwvVgYm9T8Iw6P6+UmbDX2k4ux8FEHFH9FCCf7CYk5Amt6iS392aPMwQ9usbiEIdqPArNo9GZw9aTNXcA4/Ka9IaR5b/mEk9QftJzvR+YNH8VV/mAggTlyQxDXxSxydMGYcmHkYUgZFOC4XEoizrSmZnptxiJ7PRN4HJV7+oc7+oRkyjaD6yht8EUo/F8bUhLXfkzgftegyZIkTJd6aRLevqsyqN9TBZXewlr9hHwErqAMFmWqIPsFXsljkKKrMlV1IwPEtXAQp7UwmCTHnYJf8RwEhl954LljskiY928s5qVJwKjcBn+ImHPayRhpiB6HmUKfY20yalSZ3faflIiBuzVVphgor0AAhvFiAeZHmfZGaDmEtI2QVOt2UWIK3XBxxYdc4gv7M/Nj230dSuVv/APRpt/Np9Rb4HFQ7H2N6loIZdVwg111DRQdk7W0SMPD4C6DXp1RLWu3j/uPJUrXk6yzlFJkxaeqFxA4GJkPYZqNbOuYQxVDamTGqBxuDzUlrV9Hbuzr9NalWpvxB4xQUmVGyHAbZ5IEVQ4B7D62+fdOp6VJTFVrp7vyNIn422Dkx7O03xJCYVfFu7uI8DSEBhVIJWpeTGNexmypnxUI3ilRAlp0wtB1LiZCmsaF5S/HDeEaeB+EL6uI+Uynol96ah9018aQQ+kOoSkVDo5+wTtl9GrOp7xZuIHQVhxVaMhzPwlcypH1HOeSpmxylAEmUDtKkxHvu0vPiMDcqCjQY2XXd533L57LNCljRQNQFeWMRqV2MdhLiTqHVlWlT7y7GiNanfTXrRQ54hfCHgkTHFazTHt0eCxMy5MlkVEzHQCzeAp1jna4Odha2+73BVgJZim3XkYWH9JQp78tVP/yOAeV8npHR4+ujzUoZ10Ehbsv2dx3pctzscj82B8YszGReygS3FAB9UgbbLIws8ld85m8RG8Wsbk4g60o5TQg4MSP5YWUYhbMr7pu/DTrhGF1jA0db0C7j64PwA+cAojrNFm2kEZiP/rLp0xEO2I8UbfopTM2nr1EoUqzBjgto4NX9MY4BlHH7R8RzPW9UrNkwg1DzlP4gp84g9zSILCfQ/Sq3E24cFSdJpFGmO49weRhW1gwQ1ro61hKaeIyXNnb8oP0ZR7E6usXv3Qp7QDm3rcqCiRk9MS5U4/ZzJw2NMZf3QoqUdLOE8ileXt/edq29ttUit+UJtRgWmB6cCoMdlKk54mkbbRzXI7tFJpwvz2eyh2vKDsKmSAdJNnXxEU7qrpnfKzalF34kJSZaJxBuygwGe5LPUAYQDTeM5Ty1Jpbce9KH5vnBDH6uH0gSzXxV6UZJQC69K5wou9KnnA8ZNgsQyLrttywLLNKyXYUAxzZxXCgzRJ7S/wDIdb1RngyjrYUsfSmcc0zxMJ3DNXW9P3ruv6QZvpDOY1M7HdTyjf41PSEDUcdA69V2y+kExTmlTPfUeVDFmNe21NzhvPOVzmlRzcwbLclTsHpOL1JkmWF/ASD4wHd7+zp9QE7GU2/gCNs/Ko26yy5gLpZywpUC817gMa8ILKj22GHcPpF4xZudv+l5d3AJ/wClmDZU/tis1dTdx/7lPCz+Z4fCHayDmx3iIwq+q+s0lSe+pprXRtgEnJa3X2tGdMU0ExiuijsOlYEAZhGSckZcozh6sz+I18YwadHBGW6VRsmWp+ljwC/KC7CRmZ8yfZTIM+EA81Vl5WnEYTDx/pHDWY9t3NttPMldFKrQBhxg+YHsPdUVnzmu940OeDg7PhxAWXZTb2guiRHW1X7NJW7QoOWeAMFWCDA1KDhVaXECUra5glDuy+Vc8d9KhjgF2WuF5tftJabtGwFeXyrlJmrSRjrug/p846B2Ck3IDd9pR2uo4XMbSodomTlFWUqNd0DyiTqQboCsKmL9uKXNomaGP98IWPJGfNbTtD97++EYysIW6OPapvx8AYw80T5JgFSKFSx1gU5ZoV//AA22os/4uSE8gn1VI+LHxgMa+blElgGXsmBYnpgGrvioDkpLI+1k2ef+PnGg+W76SS1YMuePvcxGuNS1vNfCZaBr6RsXpvC2H14rqSXY99F4m74MIwqR+0ejvsohnl/8fpO23IlmWWCJjGYfZRyw5/1iJrVC7wuMefQVgxgHiHXFRpksICPrgfeNOMdYNQXFT391ynBP4jrYsJlmZL9Uk+/3hyhHnvPzvw5Isptpklgwzq6hc/8AU07SqHgR+qI9zSJmDvP2qguGR3gJvJvpDMvgy0IbTRsDvBEK6kyPyIRBdOQOxewnWmzWpQk+VV6ZwMQdhHhmirezVsGIOUKlam0/huXgvSPISSZlEaozjWN8WwGBi0qFPtR0hRheG0bYTuj+pXUKrXIklxUEEo2v+sAAzDgmIXrQjmWpmoGOg0BqNYOvZAqAtd4Db1StwunEAD6Ld6XgQw3VoRwibnBVa06E+jCnrdYQkaAmE6SvM2t7xwJI1Ui3hj8VCHTnxKBc1tSHxiIhLhMyuTJDAVxprhH6jxRF8uC+SSTnw4wBhbclNfIBO2RBrjOdjEAJe7IOI2VWyysccBthhWa1uFxHpmndTZVzBOz3XrLJNlooFCx2Y9Y8yv2eo8+AQNy7+zPpUf290z9OGqmwHzOELR7N3RuZPW3gjXr94ZbPXWlTLf6XSJeBYE6k7x54AR1Bryc/b5XKQ3M8/j5UlvTV2+ys2Gtj8h5wxZU1xv8An2ShtIaOuKn2nLs5zVlkr8N6KBrh+yBLTo4pF7dMY4CXT3fmYpgcdPL4SYmjRzWw5IxEvmfI0gYCP6CGMaAhmUNLr+Y+cYNHUJe8dqQ2VBpHI/OKimzS7gFhUqE/jxWe0AzefzhHMZoPBUl2rijS8pMNLcz84kWJgSqVntTMMXbg5+cc7nwYHEK76JDZvsutmc2hnPEmOqm0OFyBv+V5LndoDvL0HwqmT7D2i1Nw7GRSeVIm51QPwh3E/K7WMbgxPg+gHwOaeXIFmKktJUmmcC7XgDSFr16lMAyI0yOVk9Gi19XAQY0QecyNyiNLsgqDLRDuavOpHSHjtD70sJ69PdZwpsfDw4bQVhpMkYoJX8XzSkKW9pFnNGz+0WmgR+R3KbayhzSEO0NLH6BD95U/YdbygG0j+J63JXsr2az02hVbwgl7h+VuHMJcLSYB63prJ8ko15aK2ppQpFGsNTLhCzv9efurCZbtCf5cg7RLp+rygPoVtLjz9lBlTszjADTt+5Um2I09yxIVj7LYLwIHlGMgeLQmZTa0Q0W1JJslTSaCXe9wq3StekYHzG+OYCYtGkcJ5SnMn+j8wmryGAGlhTzxhxUe39hzS4WHXxHNW8oz1QIqlSFUVQHGsRLsRxftwVWgjwxbXP1ZectkxHPqMrHZWKA1SLtn0t8pMLBk/f8ASrWP0YLIrCcaEVzEdKRv9WlpRxVRkRvSbZNLZlFdR/5iruzvF7LnZ2ui+wdxQFsZGBUrx+cSNJwzHD4XQ1wdldZtBrRXIcDNnqNxhBTIuAdyaTkeY+UWTkZGWpnFR90oT1hwJP4OlK4OaJJAHmYT1n9GprKOzmJLX2iQQT0harmZVSR5dFBkzLLnXM9bFOtPo3MWpM2tNQYk7RhTnCtNI2YZ3fKdzni77es/CytqcYX5ze8xHQEnrDdwf4Id4AJJRHtTutx1AXVmrvoanjAALLTyRnEt5PkWa+Fai1wroHOIVe0uYJDZ9FZnZ8Ys4A+at2jIIINx7w0UoRThmg0u2UXG9lKrQrtbYbIUqbkSZoFeMdmFpuwqYL48TSEB8kzFxKGELCbArGo1v5ciEtMlkaKQDSe3NMHhwkIIG+MRoWa4jLkiI5zV/LEzQB0cVQ1nHMjcU2aha5zuhf8AHB0KgqlomyX7Nm9nkIo3s7m5BTqdrxWJAVDJ+QWc4hgNdItgYwTVdG2FyVK8D/WC4+V+SdyhLlSFF1VY0xLmprqu1p4xw/5JcSAIvaLz5yV10qM02vfMnMG0bBfjsXnzl6be7hEvaigHnSOltMP/ACKRxLch780c5XmsMbQ7e8ARyMN3DGm1tqQVXGx5Iku3zKEnsmG2WB/LSC+af7m6UEPdhwdb0BsoXzS6p9xD4loA7w3B32Tw0WNuvRHSeij7Mg7WUdMYk54fZ8HaVm0mg4m5+gS72hK1oSffP7YrTqmm2GWCas01RFS+5GXKj5gGPxMf0wp8Wjh9pRTwjVHnCIbXNI+zHGo8WEHvXgYZ62ylq0WVvzv15AFLz7TOYUvIo2Xf3ExBtEEzJ3/CemynSEMYBs9yu2K02ha0a8D94KR4GCQAbEjaqjxDIHYnJImsDVSSdPbEAfDSnSGDDoE7PsIE6J63I30AkHGaGOlZlf0CDMZjiQgR1CFLyZaAcJs2mozaeRhcLdSwcmRYrSMLznb2w/bBwMWNQiyuDKlnDEhkIGgnvbqRyB3mQdQyWb2Sg2xpg+Zj3UnKvpLLqe7e2BaDmYq3vgIbPqT7BF1Ki45NA9J5wFOb0nOF2SijWwrGH+Sc6m4fMrdz2YfpPDkt2X0tmM127LWpwosK5tVt3PJ69EQygfxYAdqnZTtkyY5LEmhpnMdDabW5KZqu1nrgjWG0dnRkXHWYlUe6cKq1sNxSevRJNPnzHJUticaYDpFanctgPufUlSpUzhxYWga4AG9VJThEpMCs2usdVF0N/Ax5/a5O0A1HA06kRnAsUm0hGNc26EquJyAC62ute6qZLskuUwYFid+EcdTs5rCHHgrM7U6jZg69FSt2VWOYAcBHTSpU6TcLRxK5S6o4y5xupVotkw5z1g9+BkEXdkB/O/qSkZjEwXV3OF0W08Nmr6zrU6DFKd0lSYN1TmIqKCVFTop5xx1atR1TBSPqU1Cm1zcdUQOazJkucWdUGoAeMVwBtnOJOqY5LEtddjRGvNOrZSorV6a2a6OGk8BEy1swW32kp2zoO6AEZLGzLWY7XPeNObnwEEsZTNwB15SiHud4WmetgUu15MlHEvhoqTSnGleEO4hlyI660JLk4Z65cVMn9iuACke6VHMnGN3p0FN3MLiPINAGAY7CFHxH5QDWj8uuCwoz+KXtloSt0XmptwO0BVAhgxzhiAnzQEC0rkjKCYgOqUzAKak6hQHxhYcbEFNhAEqjZclO+J7o/Hh0z86QLOE6EHeAicz6owyegwJJ91P6MY1hp64IyT+q2ySEzg1/GWHQkRvERYLW0pf6VLr3bvwyb3U1gYQMyiSTkEyJ+kS5u+4B+mAA3QtLtKLJnORUNNGyn/jSAWA5rB8ZLsyfOUK152qaGgzU16I2EARknFR2grE3LrDAsp4HxWGDMPXypkhy1JtqOKsRvEw47MTXpDDGVvAEJ2k1xeh1XqwIJ1rY2jUvN2iSVNGOOcEZjtEYgj0QBG1Hs069VWxOisLdh8kTDhbNBmAjCkVwjNIHrMlrrgk4AxOo2WwAnYbyqdol43wSVOPGGmRZLEZqlkS1gNjTNhhUV2jTCPa20DTf02rYnYT4oMWOjgs26xTqlgCy61zctEXLmtvSgcD9qTWyRjEnWb8bqcbM33WiTi46eKs3qyLLlkZ0I4QoaZz4psYVCRQ5zd4wzDgzQf4zICdFkDr3HVqZwGHzhm1qeRdCRzan8TCUteS5oW9Q0zVrhDFtKJxBDvXkxBSsqSmlix1Lj4RIk/8AltnzyCYA/scPW9PWSQVxuKg0E4mGfOGHO2BBrWudYT65LTSWPeNTtI8NAhqTQxstEKlVzn+Ekeg9gs1unPm1Y1jF0DwXJ06lFrQ7wnwjT5+6WExy145tZ+cFhwBUqAOMNuNyK055ndBamkwW0HVHBzrQhIpyQfhNS8loRUAlgPWY1Xwxjm7RVFF8AzOaPY2ntAIjwjI6CpNsUk4or45yIVrqZMxB9VRzXtHhNvRJ2lGIodHsjNyitpkKYnT1v+VvJVjWppKqc3qVqeRHSC5wwxPFEY5BhVcmZLZJnaTUUAZqlVA20JrAYBFgZ9P6Qe+93cf7Rbda7P8A6wrqW83WHwPHX9pcbTo4f1yU1sqJgFM3gaV5nyjZZlbPIIshQ5qJBJON6YSa8AAIm6pT0n2+1QMeBlA61q1YMiOw7zlRqXujkMTxMT7yTDB16lB2Folx65J1fR6XpBbfj4xWHHMpMbdA5JqXkOQc8sCJvxN/FUpuDvyUzKOQJEvvI7IfwsQREe+rDIz5K3d0zmF5O12h1aj0mLoLrRjxGPWO2m8EeJt/Jc1RkHwukIkjJsq0D6olZgzy3Of3W8jFHscwYx+PEfKm14xYHZ6NR+Es+TJqm6VYU1rXrCip5hUNPyKr2rJa3DdBuE3hU+qDoEFlQ1mhxga/NRIwOwkk6Aor5OGiavGoPQRMuaLEEbPtdHdVM7b4T8nIk91vDs2XWWu9SIZoaBIMD0Km6S6Ik+RHymk9E5hFC8tToBavgDC46Z0z6D+k2Gpq3wt2f0daWKzJ6hTXugVrtoSIBfSDovKIFRwsLIH0SSpxmTGOpEAHMmHgnJh2n6S3GbgNn2us0kZxNOoNNA6BYliAP4idp5JwHEWcY9B7ylptslL/AJMv4iznxAhw5+jgPklLhGnn8BBXKdD3ZcsbpY8yYMPOk8PhEAdE/KonLcwKKKH2dmvhdMHBVOU8fpKTTb+Udc0F8sT6XuxkrvloOdflCFzhY1OP9ohrDcM64Ln/AKhn4KXk3RnUol2uwUhdMhxnanvEYet6wmXmBN55Zr91CKcBQRjfST69eyAbGgDr0PNHk+ki+2t46O6AteBjeMZdcEfCc/dYtHpTNzGWjLoBBKjcAY3dvzDuA+FsTMo5rUn0lZ86IB+BaQAXA+JxKbAzJo5qraLE0xR3WA1gUEOK3Z3iQSTqzSClVYSHgDrzQ1Z5fdYBhrGfjF6dVzSAQcPmuar2djjLM9I0Eex9FMfKU5AQjd3+88Go+lmaYPmkp9ka38SR5AkJM2t2U4004Qn/AEhWw38Sq5P7Hsa9oTNrmObP/fKOMPrGrD2+HrNdT2UwwGnE+q7arNapgvd50GYA4DZSO0lgEMcGncVyNzlzSd5H0kjYJxzSWA1VibQ4fk8HaPlUe5pu1pGz6Rh6PzSPswK/eIHnCOYyfz4qjKzgIwTsS7ZFtMvG4KDSCtOdYJpscM52ontD4wxGxNSPpJoSVAGt1A8YkOz0W6uKLu0VXCPj3TptUxf86WNzk+EN3dPoH3SY3auI9lmZlZhntPJW8yI3d09XJbE5KzMtjTOmHcoHmYbu2/x63LY3a+t6BMtikV+sI2vTwAhmQThA5pHktgkm/otSrVLziQp3knnUwA+pMC2xFzGzFztRDlY0p2ctR+EEecZ2I/k6fWEGYZ8LYO88VxMruBQHDR3z84v3VUrnf3OI4s9q9DZsnzJku7OFzbeX+WviRHHRiiYkEet98LrqtxiWgj1FuYKDZ8gWdGqe0mEaLvdG+hx5xc19TRvBPGOSm2kRm7cCPZyLlPLUoi5RhdzAKF/maEYXjMG/mPZOWMnEM9v0o8zLUzMqquitSzdARGwOFp4f0jiBv7/aUmI7G8zTCdfZOfECMGNaIA5D3WLidI62IqOQfWc/CifzERoBz4u/tAN1Dc36XTZ5ZPeXHX20vqBWG7xo0jieQCJY46Dujm72R1syH1BJr+JmPhQQO+H8o2fJSmkf4k7fge6YWyz1+zazjZ2Y8WEI+sw/lVd1/wBKHdf8kHj/APYpK05FtjmpmH4Th+WJCt2AmHVRPnPusalemLUXAeTfhT7Z6NTpeMw1rm08zHZTFN//AIBxbY4KR7R/6vgnX17qc9mlj1kcHWDhyMM5tdv6Dj7KrcDsn8ivhJlkGhI11EL3n8mbkcDxk4HZCD9EI9VlPGnjBJY7THqEvjGY3XRpFkf7p+H5QD5QmaAmZNpZTQoG3ihiDuzk3BVu+bpVnJ/pHPANxKgZ0c1HA5xCtoObYGEj3McZIlDf0gWYDWWVfUMRzr5RWXgYSUC0EyFlLUiKQ4DFhhUA06jlGDnAQ0269UCwEy73+kOdODmkq6wIFQqU4Zs+2DicbmUMDRqXySWripUfhpXoaGMZOa2EBEEpVNaO55dI19AR29bkrMmGv2bAe6DDBruoSlzNPujWJBMYL2l2uvCGFI5kJDVZk0r0szJ4lrcWlM94mpJ17oXBiuiKmiCgyMnSyazCHOqtOmmC5paJAWa7EYNk9aMly3w7NcM2j5RF9UtuV0Ck3BiukJvoup0XeFfOLsriMgVyuYT+J3hIzcg3T3ZTPtObkIq5zXDRvSsxNz5IByNOY+qRyAHWJGIj3TtBmc9iM3o64WpYXtAr5wA5mUo4XC4HW9Sp+Tp/3CeNfCMKYmQR16o96Rr661pb6HPHsU4Q5Y4/sd6n/r/it3WzF0OygPi0c+S6hewTZs81Vqqk7qDwEIHSiRhzWVnTQMUpvZ/IgQ+E9QgHNS7T5ulRzbzMKQ4dBEOaVg2ke1d5GAHO0BPhacyjS7ZK3bifn5Qzaj9ICm6k3Q7h1yWhNknWfhBPShh+8P8AHik7vzG5aPZjM3Na+BrG7wnXwW7sDopm+ij7UY6NXXCFOE9D4TjEOihS5gJNHSo09so84MNIvG76R7yqDZx3/aPLyo6Ei+pA1Tl6Z4l3VPOBu+kznvdZ1/WDzWXyveBNE3M6mv5YqC5uTuah3NM/oNwQpNovn1JPMH+WGxv/AJdbVu6boasOSc0uSf75xsTv5cvhYsaMxz+VlTgSZaADPQNh1EHC+J+EveUpgG/qlpmUlGZa7gw8GMI4gKrWkrL5eVSbstiddWH9esCUcKRnZYBOMiu9m8iIeShhCNJyuxwSQi7AD5kwpJGZWDZyVrJgtMygEojcSo+XSIuqCYBniqYIF7db0e1ymU4uVpnDG8eAABjqbRc9tm316OMrm71oJk247YsvhbJZWneJ1gAGu6phGsdTdEHcYTVCCMXuJ62pufJLSyKXDTuk56bcYZgFMxmNPlsSuJqAuNjq1hSFyeyjFFLV9cTBQ/KJvDnOnHbVEQrNc0NADYOnzVqyT5fZBZk3vg1pQsQNQI0Q+K+STDaExKQZ0V2OglWp0WDjdERHXqsBBmVt7TPGfs14MT5RGNGLgPlPOmOJQzOmn/OUfAPNo2Fg0ngOQWxOOjmstJmHPaTwCD5xsNPon4WBfqG77QjLP+vNO5l/bBDaeriUJd0AsPJB9bt2GxyP0wxYB+o2/wBpQZNjuhcR5I9mdxnQLfxCa+lxTSzpP4/+7/SNPlzRwk6eXyvESrdMGaY43MfnF2sacwkeSFs5RnHPNmH4z84oWN1Kck5pzJ1oc52Y7yYlpTGwsmpzHXE3p2KXPOMLoVIEqaxxhihCdyee8IP6pDYoDDvnjAH4pzmjWYd4RnGxSgXRMmjvNuMTYTjTVAMIQCM8XOhR0FZcRnFO3Qm7DLBmCoHKOeoTAV2AK9alCjAU3YRakAQuckzCXsyAnEA8I5nvdOa7G02xkpkxAs3ugDHRhGa4kXKGBupfWoYmLsJJMpHNaHAQhdmKDAco5i90m67O7ZawVaQgABAAOsRwOcTIJT1BBsvT5LcnOTmjpouIYvIcB3hCpWxQZYJxIIxMWoPcXQSjUaImF5S1zmDHvHPrjrwiUoNkjLmteOJ06dkO5jRkEGuJzK3aFFVw0mECYJi3G7IVl7rGtSMCcdYiUmVSF5N7fNJIMxyNrn5xUNEZJC4yulqxoWlcZRqjNQcSgmKgBIXFZLGmeHwN1Ih7ta9F6L2yYxus7suosSOUef2oBhltvRdtLxMvdewFmSnqLyEPTcXRN1zusLJSaMTFYC5ahOIr/9k="/>
          <p:cNvSpPr>
            <a:spLocks noChangeAspect="1" noChangeArrowheads="1"/>
          </p:cNvSpPr>
          <p:nvPr/>
        </p:nvSpPr>
        <p:spPr bwMode="auto">
          <a:xfrm>
            <a:off x="1955006" y="14347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pic>
        <p:nvPicPr>
          <p:cNvPr id="2050" name="Picture 2" descr="http://resources3.news.com.au/images/2012/03/27/1226311/607271-co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r="11457"/>
          <a:stretch/>
        </p:blipFill>
        <p:spPr bwMode="auto">
          <a:xfrm>
            <a:off x="1287805" y="2537901"/>
            <a:ext cx="3298313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crypted-tbn3.gstatic.com/images?q=tbn:ANd9GcSrH0_3xs3Cvl7tYidlP0IEWBk-NJoMZ31JNxKlzT5xJFsGvFw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657" y="2576658"/>
            <a:ext cx="2219697" cy="231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타원 9"/>
          <p:cNvSpPr/>
          <p:nvPr/>
        </p:nvSpPr>
        <p:spPr>
          <a:xfrm>
            <a:off x="6462210" y="2078850"/>
            <a:ext cx="1404156" cy="31863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pic>
        <p:nvPicPr>
          <p:cNvPr id="11" name="Picture 6" descr="http://bucketology52.files.wordpress.com/2014/03/cowboy-with-lass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8"/>
          <a:stretch/>
        </p:blipFill>
        <p:spPr bwMode="auto">
          <a:xfrm>
            <a:off x="2303371" y="2348880"/>
            <a:ext cx="4829012" cy="37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18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4294967295"/>
          </p:nvPr>
        </p:nvSpPr>
        <p:spPr>
          <a:xfrm>
            <a:off x="1726406" y="711409"/>
            <a:ext cx="5829300" cy="1102519"/>
          </a:xfrm>
        </p:spPr>
        <p:txBody>
          <a:bodyPr>
            <a:noAutofit/>
          </a:bodyPr>
          <a:lstStyle/>
          <a:p>
            <a:r>
              <a:rPr lang="en-US" altLang="ko-KR" dirty="0">
                <a:latin typeface="Comic Sans MS" pitchFamily="66" charset="0"/>
              </a:rPr>
              <a:t>Basketball</a:t>
            </a:r>
            <a:endParaRPr lang="ko-KR" altLang="en-US" dirty="0">
              <a:latin typeface="Comic Sans MS" pitchFamily="66" charset="0"/>
            </a:endParaRPr>
          </a:p>
        </p:txBody>
      </p:sp>
      <p:sp>
        <p:nvSpPr>
          <p:cNvPr id="4" name="AutoShape 2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269206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sp>
        <p:nvSpPr>
          <p:cNvPr id="5" name="AutoShape 4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383506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sp>
        <p:nvSpPr>
          <p:cNvPr id="6" name="AutoShape 6" descr="data:image/png;base64,iVBORw0KGgoAAAANSUhEUgAAAPQAAADPCAMAAAD1TAyiAAAAflBMVEX///8AAACVlZXg4OCDg4Pq6urx8fGqqqojIyOfn5/GxsY7OztUVFT8/Pzv7+/T09O+vr739/fMzMza2tq1tbWJiYlmZmZubm5bW1vW1taNjY1MTEyvr68eHh4LCwtBQUE1NTV8fHycnJwuLi4UFBRPT09zc3M/Pz8oKCgXFxdsn7doAAAHWElEQVR4nO2d60IiORCFUYYGuSkXURFBvMw47/+Cu2s7gnrSnZOuS8bt83NGU/0JVZ1UVZJOp1Wrb65p10aJjydkvfdx1IcTG03SoF9krO8+jnomM2qdBmnMnZGM+XEL3UIrqoVuoVvoFrqFbqYW+n8KbTT33iZCP8qYv/046k2/Sptx7LAPleP0N4nQve5weXa6vrodJKA+jlfr04f+xfzzKqtGl7EGpolUhHrz5WXth7C73p9eDM+7swaGfsRCc3/LdBWn4WdYbbqFhI3soDudwAMM+olL9q/KD/oK278UQ84Q+hpafzqXtJEZ9GwHjY+bhK2vygu6h1/bl8JmsoK+waaX0nZygr7AlhfihjKCxquEW1l3flU+0Hto9qeGqVygJytota9iLBPo4hc0Otexlgd0d4tMPmrZzAJ6CC1eq9nLAboPDa71DGYAvYf2xGckR/KHxmFbdIHxWd7QBUwTjURyBUE5Qy+ekK2V4NoZyRcaz7YVQ1gpV2icnr5QsPRRntA/kZ2t/KLqi/ygZ8/IzE43hJVyg+7BsL0StoLlBT2HRk5ljYTkBL2ENjRnYcfygYbFpG1q1yEtF2g48xwZVMve5AA9vUfj24SwUvbQCzi8+izsWObQviGslDU0LsTeyAweK2NoOPN8tAthpUyhi1s0smUIK2UJ3b1DA/9oPjArQ2ic87QNYaXsoHGpSimdXy0z6D0aVC2dXy0j6AkMYdcKFckY2UB34aYchxBWygT6HI6oU5GMkQU0Ltu4hLBSBtDQhFMIq3giUWjYGKbRVBEvbWic/5PukSKlDI1D2JkwBCtdaLx4dgxhpVShYf7vt1n+LyhFaNww9OwawkrpQeP8n0pfGCs16NxmYcfSgt7AQYY6EKyUoGH+z66EUSMdaDwLU26qiJcG9BT2PGYRwkopQONW9QdFCFby0HgWlkkIKyUOvUa/nMEs7FjC0HgWZtJIQkgWuoA7g6+0IViJQuNZWE4hrJQkNO7/8148AwlCwxDmmOgNSw4atzCfWLQ9spKCLuBCspRB4yMnIWjcSPKmuwzyBh8kA41nYe96tqKJlAh0xY7+Uqa9Q/WSgA6GsIOymnoLQONcGPE3s1dj6AXcPPdFv0ypatQUuiaEHZTTBLwhdGAWhuTRURNQI+jA/t+A8llTN4GumoUBvXyHxGDg2Iaw7FsDA0qHjg5hB+WyykyGJkLYQarbRuOVCD3Bp+3UKo+lRxo0zoVFSG/3O6MkaJwLi5LRzqtqpUAnhLCDcnDrBOjoE/qwMsiB09CpIexdGWQUWOjA4VmM/DMKJDTeF0rKPaPAQePW1sFmzr3CrHfnNILew//57y00wWcPBbSre6qMoHEIK99BUwb6r+kNLYrf6J/Hf9aLXYrat+oRDX0BmY8+MtxEFZKrW0dDQy2Th3JNFDaC/lSkgjtyQtr78L6qAfTu81e0oH7d0a3ToUHyh5u6+OX/k6HhGrG2qHWskTXru1KhA1/Ov8OtE6FDW9t71Chebp0EPQqnuvB+4ZCc3DoFuvKMNGrAeyPKJs9YqmbiTC24fFqDeei6HQncJNylrEdD12+q4vKGHm5NQke18wauGsC6dyjrcdD3UanMCZVHc6jWU9Dj+vFexbm1/bYlBjq+1IpzaSGZV+sJaKazlXLrgbVbx0NTvjehLkWydut4aO7dUtks+kXGbh0NzaZtObe2bRSOhqa/gpRb35m6dTQ0XYGawDOpQjJtwomG5t2Oc2vLJpxo6ISVQbZuHZ/sTxicKmUb9v+rQnNv69hJbnOpQufq1tHQaQ0y3P2pVgegKENzb+utUROONjT3tjZya21o0q1teuvUocm3tYlbR0OnH9dLubVJy6zByXMT2MMQkoVbW5wxyKXMDJpwTE6TzM2tbc4N5dxavQnHBnpGZcLVe+uMjsXNy62tDkDm3Fq5Wm926jPn1rplPbvzvSm31m3CsYPm3Fr1oBDD4+u5uvV3ueJxT1ErurXplRTULtxHAYMBmUJzbq1X1rO9cSVwgXpAGwmTSMbXzOwpaq38v/WFQjsGWqusZw3NbXBRKuuZ35fFufV3uVOe22KvcpOWwx14lFs/aSQKHaCLuIN/3qSxt97jikduq4dC/t/lXktqq4dCotDnBlOqWr8VTxT6QM+eGGrxRKEPNHkEkHRGwQmarNYLJwq9oMlEoWyjsBt0h2rCuRc17QftmFHwgyYThZJLD0docv+I4NLDE5pcesi1HrlCcxmFWzG7rtDk0kNsjuIL3XmgqKXmKM7QPnMUb2iumHknE8zcobm99TILLndo8iQckeyRP3Tn2Zw6A2jybEqBi3oygGYPatw2Lux5Q083CeeuvpzVPM2sqNJsH2toUTlOEfmdm5Y/PF0sFvPh8nKVetLsyWi1Xg6H/w6z6P15gumh3MelW9MVVWDkjnRidTiwkUtGJWsQ9UG30OJqoS3UQrfQLbTqM7TQFmqhW2gPaC7fmKxtVtDz9amF4u5mnWk+zDqfa5patWolpX8AFf5++LVrhqgAAAAASUVORK5CYII="/>
          <p:cNvSpPr>
            <a:spLocks noChangeAspect="1" noChangeArrowheads="1"/>
          </p:cNvSpPr>
          <p:nvPr/>
        </p:nvSpPr>
        <p:spPr bwMode="auto">
          <a:xfrm>
            <a:off x="1497806" y="9775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sp>
        <p:nvSpPr>
          <p:cNvPr id="7" name="AutoShape 8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1612106" y="10918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sp>
        <p:nvSpPr>
          <p:cNvPr id="8" name="AutoShape 10" descr="data:image/jpeg;base64,/9j/4AAQSkZJRgABAQAAAQABAAD/2wCEAAkGBw8PDw8UDw8REBUVFRUUFBgSFBQVFBQXFxQYFhUXFhUYHyggGB4lHBQVIT0hJykrLi4wFx8zODMsOCgtLisBCgoKDg0OGxAQGzckICQsLywsLCwsLDUtLSwvLCwsLCwuLC8sLCwsLCwsLCwsLDAsLCwsLCwsLCwsLCwsLCwsLP/AABEIAOEA4QMBIgACEQEDEQH/xAAcAAACAgMBAQAAAAAAAAAAAAAAAgEGAwUHBAj/xAA6EAABAwIEBAQDBwMDBQAAAAABAAIRAyEEBRIxBkFRYSJxgZETMqEHI0KxwdHwUmLhFEPxFTNjcpL/xAAaAQACAwEBAAAAAAAAAAAAAAAAAgEDBAUG/8QALBEAAwACAgIBAwEIAwAAAAAAAAECAxEEEiExUSJBYXETFDKBobHR8DORwf/aAAwDAQACEQMRAD8A4ahCEACEIQAIQhAAhCEACEIQAIUoQGiEJywwDBgzBixjeClhBOiEKYRCA0QhShBBCEIQAIQhAAhCEACEIQAIQhAAhCEACEIQAIQhAAhCEAClEKYQSkRCmFMKYUDqRYXqwZp3Dy4TEQ1rh6g/osEICV+UNK0y2HLRjGjTWYymGDQBsHNsAW2I3N9999lXcdldegXCowjTEkEEX2uP5ssmXY80nDcibwYPmD1Vvo4lmKhoYJLIcSIa8GNxcAysbu8L+ZN6xY862vFFAhELaZtlTqFQiLEmLzyBIPlIWuLYWubVLaMV4qh6YkKITwohNsTqJCE0KIUitCoUwhSLohCEIIBCEIAEIQgAQhCABCEIAEIUoAFMICkBQMkEKYUgL24Si140kRAmRvvb/hJVaWy+MfZ6R4oUws9fDuZErHCN79DdGnpiwphNCIRsZSLC9lDEOhjdR0tMxNrlecBOHkC1kleSyFov9DCjF4ZslpqMbfVBJEb9/wDHdVHMchrUyAKbnTPiDTpI66tgvbwtXIqj+7w/t9YWwztj6NUw4BpM9SAdrcxfkufDrFk6pnRqZzY9tFLqUy0w4EHoUkLb5rB+YeIWBB3/AH6LVwujF9ls5mXF1rRjhRCyEJSE+yhyJChOQlITCNCqExChSVtEIQhBAIQhAAhCEACEIQBKkKAmCgZIAnp0y4gNBJOwG6gLZ5FhmvqEvBLWCSBzJIA9Nz6JLrqmy/FHakjCcKaQa54G9m9fPoFDq+knRAFo6+/qrfU4ebi2UCx+gNDhYNOom0ASDILduh8pqGKwdSi7TVaWuiYPTaQedwfZZ8eWcnv38GzJirG/Hr5/kTicY+qGBxs1ukAW5k/qsACkBNCtWl4Qum3tiwmhTCYNRsZSJClbOnk1bcsO0wASd4E+68T2SbBIrT9Frw0l5N9wfg9VZhcQPEI5kyVu+OcE7SxzQSNJ+hII/JeHgfA1HVWnYSDPYGTHsrJxjV0MpxaWGZ7udv8ARcvNkf7wtG3HjX7PRylxJ3JPmlhet+HknT/PIrE+g4N1EQJjvz5ei6ypHOrGzzkJSFkIUEJ9lDkxkJSFkISkJkyqpMZUFOQlKkqaFUKSoTFbBCEIIBCEIAFIUKQglEhMFATBKyyUM0LpXAnCfxWtq06TnPALSXO+7ktBOsCOtm9wTsubNWxo5jUaZD3AzNiRfaVl5MXc6l6NnHpQ9/c7rlnChpjUGtZJOpo+Y2Au8bjn/leDiDgBuIc9xeDJLmh1hJiwiI2Crv2UZ299Y0HnU0g1GSbtc28Nm1xNuyvWZUawLyahIPy6enKy4eTvivW/J04qsj1ta/Q5zjPs0rO+I7D+FrbltWRFzs8CIiLmN+e6oeIw7qbi1wggwdj9Qu8YQ1ajMTTcXuYaZbpN4M6SY6AmfQriudsArPDdpK38PkXbc09iZMSTZrgF68tb94DIESbmBYLBphELdXlaFmdPZZKdc/DkPL58LjJte49oWN1APA0MAE/l1WDh8iKofOkxfkCP8EqyUcsrubSbTaIO/mXQJ9lz8lLHTR0J+qds2vCeCcyk+o4ctLOni6en5rxcdVWt8BuWta0+cSQB6q1UdNGlLj4KLSTFg5wvA9bei5PxFmT69Z7idyT2us3Hh5MmxKrW2ax9QtNjz/krBUcXGSSUxCUhdpeDBabMZCUhZCEpCdMoqTGQkIWUhIQmRRSMZCUrIUhTIopCFQUxUFMVNCoQhSICEIQBKkKAmCgZEhMFATBKy6UMEwUBO0JWaJRauCcPUo4inWLSAQ7R3J8Mx0hxXX8biS6hTLiSdPi8pIkeVlyfhHEPraGaS40SCD/494J2Gkj69l0nMKxo4fDuA1AMl4/tfJ+kj2XA523m8nYwTPWepsMhAqau7Htfz1Aj/my4txPSczE1Wv3DjM7noZ7i/quv8NZhRc52hunwONnTHhJ8guVcY4d3+rrvc75nk3BBuSY9Nk3CesjT+BskvtXj4K+At1gchcXD4pAmNIa5rtffUCQB3XhweX1apbpY4gmJAJ+uyv8Agso0upNcyQQBA6xbzv7rZyM/ReGTixJ+aNRk+WONQs0RMAACw8QmV0Q0xRIZTE1CPRg/eF6MtwJoMA0h9c82izRynytdVfijGOwlJ7deqpUs5wMhrf6Qep/LzXKqnlofsq8L1/v9P7kcU41v+n0UnBzYdJH4jsSOwv7rllYXN5W5q5l8Sm1pcW6fYi5/VaYhdPi4njTTIyJaWjGQlIWQhKQtiZlqTEQlIWQhIU6KKRjISFZSkKZGekYykKyFIU6M9IQpSnKUpkUUKoUlQmKgQhCAJCYJQmCgeRgnCUJglZfIwXoZRJbIveI57brAFmoVC02MTZV1v7GnHrfk3nBweMZSADgHkseBaWOEOm4BgXvzAXXuJMPGHosBJBpsAMgCQ0EE+23muWcG03HF0nC2k6yY203P5R6rpnGFUspUQLgNa73v+q4nNe8q/Q6vGlqpNbwdThmLm5+E+PUb+yqvFJJLGhgfMOdvMyRy2EGJ8+ivPB1MOpVYEktdM8wW6Wj6qcDkAqYmDRYGxLyRLjHc7BUTk6ZNs0XS7Vs0HDGVPqaXVQGg2YxggGOU7xHdXY5dSw7g8M1VDZoH4R6c1s6mHp09IptGqNIgWbbZoWB9LQSAXOqO58mg8h3VV06e2Z3m7+vX+/0PBjcx0fd0hNV1nReOxPuua8eVwarQD4jq1AGRAPh9d/Zb7MatVlXEsYC0kVA120CIaR/Oa5zVe5xlxJPcyVs4mH6uzNShSvH3MUKCE6UrpCNCEJCshSFMiikIUhTlKU6M9oxlIU5SFOjNaEKQpykKdGahClKcpSnRnoQqExSpipghCEEEhMEoTBQx5HCYJQmCVl8jhOEgTtSM0yWzgOpqxTGG2o3tMgC4A6nkul8aU70wwEQxgg7RpEfRcx4FwzhjKLzA0nw85eQQz0n8l1niGkappPabFrSRyFgI7xC4fN1+22vg6vHbVT2/Jj4LpkNqDbU3SPM3F+Xyqx0GNpy57ocWlthAkke+y0eTEBlUzDYc6OwaV5Mo4jZivuXuDagPgO2q/wAp7rE/NbJzQ6tv7fc3uDr+IanQbxO/nCMNTdSc4vJdLpA3MdZ5BV3GVH0q7ARZznX7GAP1Vkw2OHyuIHiIB5i/15e6jQZcbS3PlMo/F1N1MamtNQyfDaRBsepF1zNd3zPJfilxEMeHfNMh0GwI6H9Vx3iegaeILdJaABAMW58rc910OHkT+k0RkVT4NSUpUpSuggYpSlMUpTIooQpCnKQp0ZrEKQpikKdGaxClKYpCnRmoUpSmKUp0Z6FKVMUqYpYIQhBBITBKEwUMeRgnCQJglZdJkCy0Wy4A2krCE4SM0wy/8KYrDhumrFR0jS1pE2DjBNt/PkuiV8SX0KRe3STSmNosYB+i5FwZQ1Vw5lE1CwTcwB+EOM2iTt2XWcwYTTp8yaTduZAAK4HMlLLpHYxPt1bPHw1X1srQSfC+Z/8AUrmmYZiWVy5nhIMyLT0t1XSMhIpsqNIg/DqW5/KZsuWZ3TDapGoOm9rR5903EmayPfwWZXqnr8HZPBiWUmVnRUDQC7YEkBxnobpMW17HeMmG7ExPS59lzbhXMn4Nr31XAUzdrNTdT3iGmG3cLSJsPa1tyrialjKnwnkhkfdufGoP5THKOu0eiqy8eob+6+RYrXr18f4Lpl2aMJa17omdJP4gP8qqce8M/HeakBrx+LZpYL/QT/BC9py8UG06ZAd4ib/0uEGO0n6rcZRiziqT6dZ7Q5uxiTa0HruNjzVU04e5FcrG/wBpPr7/AOThWYYU0X6dWqwIMRv2XlJV8z/hp9J9QvYAyxgTsLeG9vdUbE09D3tIIgkQuvgyrIiy2va9GIpSglKStKKKZBSFSUpToz0xSkKYpCnRmpilIUxSFOjNTIKQpilKZFFClQpKhMVMEIQggkKQlTBBKGCYJAmCVl0syBZaREidpExvHOFhCdoN+2/bl+qRl8Mv/CmJYzFOpaHlj2h2sbNaxriw9xJiepXSMRXnDMeG2a3Re2qwkjsVzrgt+vDU2DxDVcRfUXuIGr+mwt5romcktptpC+lt/Pmfdee5X/Lo7eL6lP58nkyvDD4NarOshjptH4Ta/YyuPZu7755HUrtdCoKOFrtN5F45a2hgn6lcQzZ33p9ldwF9b/QjPXv9Tzl0r0YGtpeyXFokSRyE3K8YKaV03O1oqm9HZaDhXo/Bqksdu0udIJ0i3lz9VOAY3D2qBxc50OMkEmeRFwbdbwuaZNneJZ4G1gGi4FRoe21gASCWiOi6Nkme08RR+FWeKLzpDXtJMRsNRuLTf69ONmwVif4NU34/BYcPiWVjVoVC14HUt1MJBItaLXkC8GYi/OPtD4bqUK4cxjtDm2O8wTJtsIjfl5Lc5thqlB1IUzUJZJDjvqc8uPiNyIP1W1wOe/dtpYoNqsIgah4gDazv0S47eN9pJeBpdo8r4/8ATjBBSErp2acHUoc6lD6Tt9Dri0iSQS31+qoNbKKoxD6LWukE6ZHzD8JHWV1MPJjJv7aM1w/GvJrSUhK3GaZG6gxrviNdNiIg6ovp31AQb2WmeIWmKVLaM2RVPsUlKVJKQlWoy0yClKkpSnRRTFKUp9JgmDA3PIKNB6FSUsQqFJaoTFQIQhAApChCAGCYJAmCgsTMjV0jgTgmvXoGu1mptTUwbCA03md5I+m/Jc1aVasi46x2DAFKu/SBAY4kstYWBEeiy8qLqNQa8GRTWzr+R8Ouwwd8RrZiWtAs2IBMjYdvNYsRQq/HZUcC4EOa/ctBGxI7gD1C5nQ+0jHNcSaz3NLpLXPeWnt80gdpVt4a40rY2nUFSpSom7KbWFrXPJhxOmdQ0iBIEGTuRbj5OJllOmdLHyd17LJSpiozENcHNaKcTEOi1x7H2XGOJMI6jXcCdQJJa7+oK957xHiqdIMFWC4EOO5eJAtMwCCbb2VWzfEtxFElxa10NIsZJEi/Sb/TqreJFRXZ+mPkpUn8lZBWZlRkAFvmb9eXovNKdoldRozzfwbGlTbEtBMx0K9mHqGnsL28x3WPL9Bp2cRcTJBibCBHY801fcyQOhEBZK8vTN0eFtHReG88aQ1td4cwwIcLtHUWsvTxBg2i9NljcEGR5iFy/D41zSIJcPPmrrwtn1XRpeA9oMEPFhPMcwudl47x/UvRbNfV2n/oyYXNauDrA20uADwRI3uY8v1W8r5GyqX1KPzFpaL/ACAkSI6W36Js1yqnWaypSYHtIvfY8xZZMrq1aLg8WgAEO6dIG/53VLr00NWrXaPfwVfiXhp76QAY5zmzoIkOuNuhEt59bLn7coqf7ngO2n5nm8bD919A43RiKepjDJ/DIhw7d+y57iMsDqj5ZpOox4tJA5zb6LXx+VUrqzM8c5nt+/gpn/SaLXaHsrTIl2to36N0/qtPmVBlOo5rHB4aSNQ2NyLK/YvAMZLJe5riASB8pNye68OG4Xw7ao1Ne68xUEMtf5W7+pi624+Sl5plObitpKUUPfa6zYHCurVGtaJ68rc7q7YzJhXdFNltjpBECCQPCJjex5pcJwhjy40m0fhUi7xPAnUzoC69/QC897v3qWvgxVxKl+fKNax1SIwhkOd8OKYlpLvwc5la7GZbXY5weB4QXP0EODQNzItaV2Thzhalh2inh6d3DxkEu5RJfMDntc+y0n2pZvQweG/0GFIBcWuxBG8iHBpPX5Tz2hZcXJ7ZOsLf5JzT4+p+fhejjlZ+pxMR0HRY1LjdQuwjlMEIQggEIQgCVISqQglMYJgUgTApSxMcFMHLGCpBUaLVR6qOLqMdqDr3uQHb77ymdinOkk79IA9hYLygqZSOUWq2ZAU7HwVhlTKGh1Z7KRmY2W3oYulpLDBeBIcZE3EgzvaVXmvI2WVuJgzDehkAg94OxVN4uxox8jqbqiIdOnS3cCxgdx7ra0KYLdUlt47TvEqp4fHOYZHW45EcwrPhK4NMPaNbTy2LT3jos2bG5NvHzTfgt+R4p9FrdNYiQN9vIq3YbDsrgEPp0382yL9wDtKoOW4+m4NbUBYYIE7H2/ZarOcaKdXUHkEgCILhY28fkuc8DqvBoy6S7J6OnYvCPoTe1zaOkGLfyFpqObMqHTWZPIHZw9f3XjyPjQPwo+PNdrS5rnAw5sTafKDfkey2wOBeZ0u23hpEGL6pHUKqocvVIri019S3+UMcmo1QNNTUAZDbNdMRGrb8liqZPVLppscw77yCYgTJP5JaeIwZd4K72xzDbnz5FZcfm+Gwx/3HxYkGIO0HdQu32Idv7f2DK+GqzI+UHqTfztdWjA4B1KDXrgDn/THTVyPv5KuYfiqmWH4bC0iLuBMztLvlG83Va+0rjmpSpUqFP/u1JqO1C9KmWlrQOjnGXTaABa6tx4by1oyZ8tTO29IufFvGGEyuiWs+ZzCaeidLzBt8QAxeBP8AcF85Zjjn16j3vN3EuPmTKnG5jUrAfEIcQbOI8WwEEjfYb3XjXc43FnCvycfLmd+ECEIWsoBCEIAEIQgAQhCAJUgpVKCUxpUgpZUyoHTHlTKxyplRodUZJRKSVMqNDdh5RKSUSo0N2Hle7Lc1fQNocOYP+VrpRKioVLTJnLUPcstuHzbC1JLnPpusYIEHr4pWmznMA9z204LZ3j6Dt+y1UqJVcceZe0W5OZdz1Z78pzR+GqamgOBEPa7ZzeY7He/dXV7KdYsdSqOawhpDT0i2ki4v1591zuV68BmtegfuqkdiA5v/AMuBCjNg7+V7Fw8n9n4ryi+5fgxqFRr31HNNmtmOW7iB9AdltM9zephcJTrVaJY6pUAcLsMi7r7mRflYG65xiuJcW82qfCsWkURo1TvqIuf05QtdXxtWoAH1HOaNgSSB5A7KhcJuk7LcnPSlzC/mWvEcf1m03soUqTdVy9zS5022a9zmzbeL+yqWLxL6z3PquL3uMuJ3JWFC248UR/Cjn5Mt5P4mCEIVhWCEIQAIQhAAhCEACEIQAIQhAAplQhADSiUqlA2xpRKWUSo0T2HlEpZRKNE9hpUSolRKNEdhpUSolCNEbJlRKhCkjYIQhBAIQhAAhCEACEIQAIQhAAhCEACEIQAIQhAAhCEACEIQAIQhAEoQhBIKEIQQCEIQAIQhAAhCEACEIQAIQhAAhCEACEIQB//Z"/>
          <p:cNvSpPr>
            <a:spLocks noChangeAspect="1" noChangeArrowheads="1"/>
          </p:cNvSpPr>
          <p:nvPr/>
        </p:nvSpPr>
        <p:spPr bwMode="auto">
          <a:xfrm>
            <a:off x="1726406" y="12061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sp>
        <p:nvSpPr>
          <p:cNvPr id="3" name="AutoShape 2" descr="data:image/jpeg;base64,/9j/4AAQSkZJRgABAQAAAQABAAD/2wCEAAkGBxQTEhUUExQWFhUXFxgaGBgXFyAdHBoYHBQXFxwYHB0fISggHBwlHBQUITEhJSkrLi4uFx8zODMsNygtLiwBCgoKDg0OGxAQGzQmICQsLCwsLDcyNy40LCwsLCwsLCwsNC8yMiwsLCwsLCwsLCwsLCwsLCwsLCwsLCwsLCwsLP/AABEIAMIBAwMBEQACEQEDEQH/xAAbAAADAQEBAQEAAAAAAAAAAAADBAUCAQYAB//EAEgQAAIAAwMJBAYIBAUDBQEAAAECAAMRBBIhBTFBUWFxgZGhEyKxwQYyQnKC0RQjM1JiosLSkrLh8BVDU4PxJJPiFlRjc6NE/8QAGQEAAwEBAQAAAAAAAAAAAAAAAQIDAAQF/8QAPBEAAQMCAgcIAgICAAQHAQAAAQACEQMhEjFBUYGRobHwBBMiYXHB0eEyQlLxFCNiY3LSM0NTkqKywgX/2gAMAwEAAhEDEQA/APz5MnnRU7lJjvgDNeN3kpyy5MU4veG4NDBoU3VYTE7JUnCjTNt6gjYBNj1vWFV0XXBkymZb3xHygQtjnSm7NIIJrLIGu8T4VgS7UicOtOCUq5lZjsx/rDQdBhTMakK0IFILrQnNewgYU2KUOXJ7T1afx+UZZEfJj/h3FvLPBICWUla7GVwa6ukVb+gjRKIcNaV+jH76n/cXzMaCmxBM2XJrtmauyobwYxoOpYuEKgmRZxxMt2Puv8oLqkBT8OviFoZJmrU9ko2FDXqKQjagJiUXYQgTbDObBFp+EIoPQVMMIfkUMQZGJBSw2hBUy3A19nhzuximxDQuT2Bob7E6b1R8xSC2SLpZvkmLPYpbCrMV2VDHoI3lK0+STtMoD1ZdRravyEOQNaUE6UsJTHMqDgvnAsmWlsj/AHlHH5RrLSmZOT5lRR6+HM4QQQNCBkhO2mxe0yriK3VGfaDSh4RMYURiySDK7GkuUFp95q8aE0hSqCIum5Fmnk95lG5B4gQ2SQkaAuWiQxJvMx2YCv8Ae6KYBrSY/JJrJAOIC7S1OopALWo436FycZJApWumpqIEakQXaUSzOR3rqhSKZusbCdCGITe6alWpdLKNtwnwjEGIzWls6kplOVMBrWgzjWRStaZ9MaLQi1wCmuHbOb2/PzjQU8tQuxOpf4h84CcXVLtGY96Ug3ELzFcd8LJzQwtAgKrYpUmlC1w+9eHTGHxSpYSEd1UZpiHi3ygSCthIRLI0sjvVA/AAa8zQRKo536xtTtaP2X06Wns9vdOgEHmVUCC1xjxRKxaNCxIsiZzL4zHPMw2M6EC2LkolqkGWVpKRlYCjIgK462bDrDOLgPEUGBrvxTi5PVVR3AN7/RThTYYHdvcCR8pTVY0x9Ju0ZGVxeVjLGqYhrwowrBczAACJPlBUxWDpw6PIxvS8ixqpo81VFPZDY7KFomX2sDvVgDm4i65aVQ4oHpoJNAdecDoYzXOIlO9rQYBnZpSQmLe9YDDC6xrXr4RWXR9qcN6CNKM9ibsygOYGZQ86gV4RJ1IPEOEpxUAuF1Mnzg1aOdgmBhxBhTRZH4+yJrOOlbtdtnin1RoMKBKYacR4xnMkQg0gaUH6cpBrLuHRixP8wHQxhTa24J3oh5jClnLMKhpYXaFPC9dNOcOI1rERAhLIj1u31Pu08SQIoBpIKVGtliYL43TePMYcoXMzl5IAxbim7NIl9ngFZ6YmYzLTDQBQGm+M1wydY7+SDmmZGXW1KGzH7yfxGGSOLhold+h4Z0394+AjZppNl1nel3tMBmUhqDd3Y2EDQtJJRpFkmmmIauAAahx2EgwoNM2B5piHjMKhOsy3UW6CxU3u/h6xpjepq6wQ3FpG9LiOrgl59hQYO9lXDR3jTUQucxPvQw2BPWwoljn3y4IK5JkOftQfdlEAbcT4w/egjJHu3jSN6Zsfo3LUhr0t9VdOGrGA1xJuIQdYWulcpWVCTSULwwwJNd1BTpFATMKcCFFtKsuKpQjYTjxgyiAEnbLROmMSyktpomOA00HWBMWVA0ZpSWznDNvwg3ROFM9gf9UcjC3Wlq9FPaSoqkllB9o4/PwiOnNPBhIuFvALjuGO+mrlDwUDEJ6Vk5aVKn4ku08MOMGYS3K7aZXZ0uOtBpV613A4co3h1LeJfC2TqV7QYa1NflE/RP6rAtk01pQ7mHgRBDTKBIRrDbnRiaHEUKqFNdh/4MO6UgA0dcVlMoS1xAZDjepdofhFPGAROjrcjGo9b0aTlwEFbhcHQt+vIPQ9YAt0PpYtnr+0SQ4Vwws87A5ij06r5xnOtErMbJTM/KMmZi9xiBS7SYMNGCrQkayYXvfI9bUzqPmN6RkWOU4LVKU9l2ungDTCD3wLsMfCU0i0TmjtIRVvLcfAg/WAkDcrAxUExCmRfSuBqi9cFNbEgcy1OsKQmAldk26SpIuqrVwZJreKlq8oYPI6KV1OUxIyxKxDSmZTpOPEMVqIRxxCI9kzWQc/dYZrOwIEsqTpJY14ZukC/QTHP7+lLtUuSACEunTdYCvU+EGxdOhYSBC+mTyR3JfdAoSzFsNpFIIzlgS3iHlKrMUj2QdQFfEmDicnIGhEEma2b5QozWMaUeTZZlO8af3vEG5OSUuGUo4sLhb92qg0qSox3GpMDGJw32LRpSN2aDVQ2zu15YQx81grFhs0+YKOqhQKVeVmGylG5QIDboTNkvbLG0o17I7QwJXeARUDeYESIKIcJU2dOe9UBEGpRQeMFojSib6E2cpzWwYrT8Auk7yDjDEAlILBYmIJgqDVtK94kcaEQuRgonJKmU1KXCR74h0srhlFfYmDiflGwg6UcZGYXK0xvNX8RBPWhjIyvhNOtj8P9Y2ErYxqVYTlnC76uilUAPGhiRfezY880RTi8z1oQ5mQUUVWaBjiAQ3ILngh5FygYNkJTU9mtoDnNcaWQd2IJineEiQlwgZ2TsmwOowlTAuNWEtqDpETUYDexVAwnK6G9jdheuXl+8RSlNFGYHpDh2uyXDGSHJQqaSgoJwIbCuymJPCFgzIKaRHiHFEnWGctSZUxae0t8DmRFJm0pMlTsUyaFBMstQZzMZeooDEmjQDPFZwvJ0or5ZmACkoU0jtlYHd3rwijXFuSXuwc1h8pTHBHYy5aHGrKzHDQSGx06IHe1fM7Aj3NLPT6lIzJ+cB5NdYRh+mkKMRMkn0tHAJ4aGwBPn/ZRcn2R3bCbLamtqeUE5xPP4RmBMdb1nKM9VajCW5GFaig2UwgmmRfSg2oIyS8iSsxqXgpIqF9RT8RNOFIW4zRJByC0MlN92633QbzHkPEiKYSTZTxgC6Gq0ri9RnGbzgFrgYglEOBEyEzYElFh2ocjNhMANeOiKCi4gk29UpqwYF+vRHyhkMKvaKwC1/ETTWcdMQY1ziQBbWmNVos431JSVZ6qaOTurm3EwwaJhA1IuUA2MV9UjeoHjD4CgKgOSK1lFe8CRouhR/KphS060wcNSLYsjTJgJVqAfeqOAoBALVu8vCyclOM+Gs95ugBPjGDZWLwM1uzLNlPUVbehWtdrKCIxDozWDm6k9NygSazZT5hQidiNwpGuBYlYRp5JC3W9mBUMxXUXJO7EAdIUNaDJF00mLGFLZSSKS672A+UP6WQ03uiTZ1FoUlIdZxPO8acBGY3WZWcQcgsS5ikd6bK3A48O6PGHGH+KQzrQWyiimgx23QYBBKKBOygWPdYKNFZYr0UwA10XRJboXUtMyn2ybinzWGhy3hXwtc3/VHMwIKMhaWwsalUw0jPjSIlzW5lUuclQsGRzjWXMvYXRVUBOkEN5Z4aHE2CUuaBLiqdqlWmWgVlMsZxSZSu+jV4CI4mtdnszTs8YsNuSU+hTAoZWFD3qLV8eNQDFqbRUFjvMH5UnVMDsJB3W35LsvKF1aTJLuKbRU7SQaDPgIdtF0yJSPqNOpO2TK8oXTLky5bgYGky8ONcc5gGjrkdeQTNqGIkHr1Q7Xk2ZOXtFcMK4g0z66MBhzjPeZi/HrgsxoAyHBAXJVrQC4FZdSNX8mjlAHhd5nSsYcL6EzZbHMLAOsxDXOJbGnHugdYLnAC99iwB0BM27J8uWB9WJjH1mIIofiC+JhmPxCw63pHMw2n39lGteTqjG+VGjtEpyDVhWuk5XTQcIM2628Fix2RK+pMp+Hvfqh8TglIBTE+fZUFHkTi/4iFHIGvWFLnGzYTtY0GSgHKsmlBZwF95vNjSAcWkpgGLljyuErdLqNVAabu8MY0WQhMWeerNfDzQa4ihYHb61R1hLZBNB0pjKU4UH1l0UxDVVjjnxWtDhpOaKU6piGlSdSGKSExY7TRRUPTHOPZIwoCMfDZCtcJt1wTOYYvHW1c+rbBVKtWtSSPmeQhi8E3+UA0jJL2i1MuHgcfAEco0ISAtiWWArnpXPWnI4cow8kSTlKLZ3ADK02imlQAMToqSDQDTGzQ0ZK1kyYZT1LyymagIBO5s9NPy0LYjCDdIWwcZB3myVy9IQm9fREYm6w9alK98E40wGGOMBpDZBzVHAuMjJR5VplKpHaq5ObB6D8mfhDXJWi0dckr2AZsVwFasKiumoqBU7hDTZKGrf0GXoEw01uQoFMSWIAr/AHtgYkwYvvo0uh+rDHVfZtGwmBilaIS8yzgrRZQU5q0oOGkk8Pk7XFKQEg+T6HHHcD54RpRhYtNlwASW2PtUJPQ3Tyhe8GtPgK7I9HHZS7G6oz1z/wAOc8oxfadCMXhND0Sc4gTCNBEpqGAKrUS0q03pLOAupcRaUzkn81RjuiIpDHiOfoLei2OWgD3v63SBt027gxA1IQg/LQRSGk3ISgEZBJVJONN5NYeGjShJOaasdlaYwRe8SaVGaAxuM2RccIurVosos5u31dqY3ABQ6iaExMOLpLGZfscuYSFkgF78IOjSg/4pOzXjd1Gh/TXrDNrAab+X9lHuWzI3n+gmsnrLKl+xq9e6RMdRXbV4Dqpe4hyoGYQCM/VfZWn2rB2qo0Fc3n4w9OMNnKbhf8YSIyiSQZiJNGm9KUk8SMDthhSYPEEC4luFDtGViQVRFlqdCIFrvpSsJc53TgAZLEhpjLQLMI2IfIxiwnNAOboWO0Va1M69q9Uce9WGDIPkg6pKSmy3bG5XbRmPUmHIgZQhilY+juM6ED3APGBhm62LQvgmscyI2D0CYELtxag36e5o5xKTkntCM0tSw7Nn3so/Tm5xNz3EeIBVa1ou03TH0uaGPaTDtK5zzijGMiQFBxORWWtB9lplNRIPlBEjNYxoX0q0PXDqpPhAIGtETqR5SXjjg29h4iGG9I6R5JxcmVwJqBnKm9QcwIw8mlaZjxe6OzKoK9xgowDDVqukAnHRCk6LowkCwYgXAa5lCHAnZTYM8ECBmic8k3ZrCNNxPgqa6tEDHeFsNpX0/I80d5SoAzs3d+cEPZMStheRMJVXlofrX7QjMFrTqIzrjwoAEZpyRlaR7MhydBDeREBrH6UHOAyQMpz5kygVJgWuZiQteVK84q1jhcJS9jrFLyLEQL0woig40Z2Y8AQMf7EJijTf0TYMQysis4Zvqhdp7bkljtu0oDqvaNsTxlufXXkqYGnRZYeeW9sBVGJrUnGvq1APOAXFvmU2EOvFl1bTNp3SLuj7M+IJ6w9ugkg9FBmZQuL9qh2OiCvOjdIPiN3GNs70jmNdbDPBYlW+Uy1cStl0hTX4jSkNjfNjy+EootAsI2k+6Xm2iSB60kH3g38o84ABJu7rcqECIAPW1N5Mtqy2DJOlBtDBwRuILCkO2IMnPR1Cm8E2APW9CtGUVqT9Wzabj4cKA+MYEAQ11tyLml1nNPP7Qktbk92WTxr5CFccQuixgYbLvbvX1QusitehhHgOVGnCVQm29SMazNrXgAeBJ6iM0ELEgoH0on1RLpuqeZqY0mIlCBMx1vXyW6ZLNVuj/bXxpWNBjNKY1JyTlu/QTSafhJH6oi6k4fiVdtQRBAXJ8uoLIJpA1EnDeJkWawOMZ7RO6AoF5YJJjZHuu2Cy2d1JmzKEey94V43iISsXU/xpk+chVpQ83qQFVmWOXIUOjuEoCSjVU11q1Q3DlCMHe+ICD633hqLnFhLXXHoP+5SrXaJb4rLSupgcf4AKc46QamRcCNZv7LmBYIAbHofklRbRTQFrXMpbDZ3h840eQTTrJRrLbCuBdgN94dVFOcKGQZTF0iCjTZQmUYAnQSK599OkMXIYRoTDpOkhQQtDqz+AI5wsQcQWxTYoEyeScR+Y+ZMNJIlC0wiTLACpYHgKn+sBhxG6zhhySEqRjor+IgeMFzg1Zgx2VazzLrAMrE1GCgk9CAREw0PuITkltrqtPs0s90S8TnLDvCvs56V3ARjS1OQFQ6QvlyFdBYOJdNDthTXr0HAwrn4LC562LNcH3i2vQo1stzmqXi67WN3gMBFWBn5EXQcXZAodlkJWr3F2k06nCGe4EeHNTDHTfJHl5QSWaywrHauHMgDkYlfWrFrco4osy3zpxo0yWg2a6U2U6wrKYAiSfW5WJvMBT5tnmNMI7RZmfvXj0JApwoIqGtZlpS945+a7NyaJLgzMaUqtDvzgEUgmk9zbZFI2uwOgm+W33SNptM1mIlFilcFVadFEXAaMmjd75pBMeI8VQkG1XR/0tdpT5msKRTJlGHa15ixW8AXeyl5vWLGvWuPCOeCLrpibSt2nLUoLQSEL/eY3hwW6OpgGTphM1gGamz8qOy3bksDWspA38VKwcITAQgSae0pb4qUjQTktIT0q0yxnlV/3WENDtamY0JpZ9mb1lmJ8RI8T4QYhLfyT9nybZnpdtYQ6KuoPVV8YQwc+ScFzdHFHfIbjFbYzcVI/nNYIaIs4JQ8zGFcTJ07RM7QDVKH6TA9CsXAZtVNmkBR/08ytMTfYVOvPgNkPTaf2vsU3uGjmgfS5A/8A5z/3W+UMY1Jb60GXlBVaqIynY1fIHrAcGkJmSMzPBM/S7/2gRdtwqfynE7TEy6poIVQ2npB2LDoUY9nNlDb2l2o4VjAnSlMA2lMKLQy4tKcf/YWHDu45oDpHX2tLScuXwhNYm0ohGkqww4XIwxG8jraicOUHrYuiWorRZZG2lehhibSkETELE/KbdmJVxQgNbqnSd9YQOxXPJOWYVlL7/wCUwGzujwAigwpDOtbWynDE8TTxENICWCVs2VhiGoN4+YPSAS1YBwN1xJcxq1UOunAnrn6wuSbNMpIVB3VmKSDXujCuokmmka9sZxlZrY0rkqa0sG6p3kY7q6OFIFtCaTpQ2tjNTtAxoamsz5g6NYjBsCwRLpzKDabSo9VQBj7QPHMMYY3SNkZpJJ1KfUg5+8WJPQjCBdPZaSZiSJa7KmZ5HHnBMFLkitaFJqyPXRcJA/Mp8YBJNkQAEwGV6YFDroDzoQekYE6UuHUif4myi4JiNtL4U1XTXGNYXRgmyHaVmBb5RrtaVRu5X4aEwIxGxRs3Qpxmg4mtfd+ZrDBgQLpUTJ+TjOa6OzXa73QN5hXuwqgvkqqejSqDWaGIziUtQPjrd6wGuxfig6RmjycgyyLxvAUr3piKeGB8Iz6gZY6d22JStDn/AI7vjJK/4KrMbjCg1nNzIh4AF3BBz4jwnmht6PMcFeWTqqT0AMYAaFsZ0rUv0WmEYvL90MQRvqsPBi6HeCYC+Ho+qmhz7HH6lEaRkES4xdPWPIT50oAcKsZZG72j0hzjiI62KeJkzK3asjz5ZF5bur1RxwpzpEMeK0K0QJlOWS2mXRAsy8cCzTmVQTqpQU5wmEH6TSRnxT7zXBp28pddbQ+HBiATxjNNrdc0rpm4Uuf2r1AnzJlNCEMvNSY0uGjabfSbwnTsSjWVxgQAx0tMGb3QAesAPGvddEtnIIhs7Kwqa7gy+J6we8R7s523owtYBoz0Gx73O6TDQ6LBLac1tZqn7Ms7alRqwoeGiahDR6rYHOPgBKNKacTd7N6gVxlrXkSISpWaxuORh16OSZtNznd2Py1JpZdpNAwKAHP2YOB0YVHMw4c11xdShwsRCE2S5jVoRT3KNwGk7KxVsOOHnZSqOFMYj8oMnJjF7t+pzUIAx4MfCFc2MiN/ynZUP7AqtJsdpl50LLrEytN2I8IU5psYNkNps0ghpbhRjUEEjfn5Q/ehhMtukNIugtdAUy2ZPLgAMfil3OZYgiFDmm881SCLBcXIUxAGYFl09mwzb6nwgkONmpcTRdy7abRIHq2eYMPvVqdtajpBAc0QefwhDS6RyWWypKKXRIRTSl72t+aleEKWkmZRBhfWe2ohvY10d1cNxGMP4TZzJ2xyCTxgy10bJ5krNpyjeN4IhY5yUT9ta8YXCP1kBPOsyps+/MOArsA8IdrXRaSgXNGdkUZJdJfaMCBqIAP5s/CsLWhhDdJ69U1I4yY0deiQmspxKH+IDwWNcI5oK2lVNQHHx/8AjGzRvrT49IF0ywdpJx5QFsKiB0GYEcTDeqWCjC2gCiuQTtNeenTC6UYXXtjMLomlhtw5/wDMEkaUMJ0LcqbNA7szDVfHhXCDDUJMogtM4GpdVrrmj9xhCBrTwc4VOzZYZFpMnyH1DvMw4qRXiTGxDITuS4MRmAn7BbLPMVmzuoFBfCBq10PiaYYAwzXxYjriEppzl1yXJ4mSu80lqHS5qmOqihabjBH42j1Q0wZ9MkpLyg4rglDhQXQOMIbiCVVoAM4eaBaGYm6zooP3angKAk86Rg1oWkuQLNKQHFJj01L/AMxTFH4hIWk6euCq2XKZUECRM2d3+6QrzjsRx+kQANR2fa+tBDKW+tRidCVwppOBgscAIhK5pmx2KY0jHGu9kI8jGmUfJEXJcw4qFbYGFeRIJ4CMS3WsMWpVbI0yUKrKeWaYlg4HPRETQa+Md+KbvnAFrTAOjJHs+XqesCNquD4msOWQdHXkkkEZQmltyuT9eoBzrNmUB46DxihrYRpHoJ5JBT0RPDnCWtWQATel2mSQfZMypGzbCjtDXZk7j7omk8aOXtKXFjeV9w76GvBhDYMV2zuPshjizo3hU1mB1CqUQ/dvKATs0CFbLRB5HjZFwBMt5/aVtFjtBzFh8fyg+pWmP7hDseRZsw4zbp+NieQgueGi8nYfpLDibAbwmZ1htEuqK0xhpN26p4nPyhg5oIIYNsTwREkfkeK4kmYB3JOOygx1nMTyjneGl93R5aAqUyQ3SfNSrbYJtauLvA+AEXFOMrqZqgpd1AFCW4L8yIGE6kZGtdk2qSM6s29wP0mGxwPC0T5yfhMANJ5KnJ9IpQFAl0fhI84g81nnxEck4bTGUrM7K1nf1pZbfT5xMUYMjmUwqQImy3KmWEjvKRuJHhALak2JG485TS2MgfX6goc2y2HP2uGqrVHMecWm1pn0HsIUfFNwAPU+5lZpk7XMO0RA/wCRo9l0Duov7rxZtxOFF4iOwusoBiWdccacIUeaourQaxuMHwoXWbrMaLebrAIRkDNNyMj2g49mwGtgQI2EoGowWViTklyAszs/4cedKwA6Eh1puz5OlrnC4bMeuMZAlHaa2ABwGYVqBuGMLARBOlcmVJ7oO2ndB34+UMHHSUpaM0XJtid3CKVUn7or8vGEe7DmqNBOXJan2KYpNVnV1tRB1B8YYQTAM+glIXR+VvUx8JU2OvrdZy/tg4TqK2ML76Emk/8A618o0dWWxenFbl5Plk0WYa6q/wBYIpONgsawAkrtpsglmjHHd8om2DketyabZdb0OU+NUa7uvDrQw+HWlxakxMmzGFD9YNt1z+6BBGtaWnOEuqCuIKjagpXio8Y2Io4VyZMXMplD/aUnrXpBBK2EDQt2W32lMEtQQagGA5BaQppsdci/XmiHuFgetyDOnT2PftCtxb9sNlr4/KXYNw+F2QhB+0Y7FHmTAMIhWVtlpUdyUKDTMmMeNBhC4ZRmFidlGcxF+bJ4UUc6kw0EIWSkyfQ1WZZ03EzD4gRiyc/ZEPIy91wZQxxtI+GV8l842AR/SGMk/wBpg5YH+rNI/CGFekDD5rTrCBOy6oOCTG95pg8Hhot+SA80s3pDXAympsZj/MSYQtcMinBbpCWfLv8A8CnfUQwadPNYxoXy5Td/Vs4OxanwiuAxMKRcBpXPpdoU1WTNT3DMXzgWjJNF80z/AIjMOLLaK6cAepSsS2cU8DWotptKKcUx2gDyixB1qTb6EJpomUCyVG3Gp36OkHEAIhGIMzsT9hyaajAecKHFpkIkqz9LmJ3RMYAaFYjwIBhXvLjJKVlMDILk0znFAXO0sawsk3mEwhuhYk2eg7xvNqqWpv0RoMyUSQRAXZhVRnFdg8oMa0s6kq1uUaC280EHCTpWlFXLN1SBLTZWvPPjAawB0lF5JEBGsWVLR6yGlPuUFPOD/jsqGMIJ1G/A+yU1nNs5xGjMgcFdsWXJc/6u1orHMJuYj3tm0cY2Gqy2jUjhYZ0HXr9Up6Q5IMhhdoUbMadCYcU5EpSSLKZIswOcx0UqAcbpHOtK9FZsmoskzFqt3OSMTsXRWOPtZdRqYJ8J0DPb1CXsDx2gODh4m3nNuzzHmoFptmOCYa2xPPN0hRBXUVPedXPWKKZCH2uqC0wZWVfJHpG0nOgcbcSBsrFnup1Ww8R5jr3UDTe12Om6DqzG73VCZ6Tyc62dt7NXwzRFlKmBDnE7PtUe+qbhoG0/CXGWLPNqHkLxFfOsUHYqb70yeXJL39Zn5xHlPIlANlslcElDfe8CTE3dme3MHeqNrh2R4fSyZEgHCaqe6P2rA7t40Dh8rd4DpPH4WWsUls9qbiGPlBh/lvWxNVXJ+QAVBW1My6l8MWw5RzkuJwiOutaqYEGDfYPfkrpyYUll7sommDzAGPmIei0PcGul3lko9oeaTcRIbKmZMnzHmMrMDRSVCBVUkaMBWHrUu7c1paGhxjL3MhFji6mXgkxrJj1iyn5UyraCaXjL2Lh/WKeECGtG4FThxuSeSQE+0N/nTD8RhS4ahuCdrCcp3lcaVOzlnO9a+Iife09Y4KvcVdR4oZmuML1PgX5RQQclNwc2xWTaG0kHeoHhSDhhDEiJb5g1Hi1OVaQMIRDiFsZVcZ5aHn84ww+fWxElyHaS0t6JQA6M4z5u9WEOUgpm6oXLCZzzFUzGS8wFa0A5RKo/C0uzVKbcToC9Bl2ksiWVYhBS8c7HSflsi7KMsDpmb+S5hWxEwIgxGnapQtSD1ZYB10xjFgGiU4cTpWrTeuhmqa5hmHIQGMc66znQYUm0Whjhm2ZofDFkFLnO5NI0QFgZQg2NKnfWFumsjyXWuJMK7FFkwIm6qM0oAFGNesSpGoD4gjWax1swmrBk93HaF1Ck6TQ13R6J7UJlxvqjoLmDXRDW7ZH98F6qw5QlmWbOwLEKbrOaLezhd22vKON9et3veCGt3n11cEW9mpQS4kv8jAHkNO/goMy3MrFboUg5gMQfGHe6o78nE8uFlm06YuG7785X2UbUxlql4k4k4nlEwxmKwhWxuw5qBMJimEJMSwBBQWysCyKZs1gmP6q4azgOcHL8rJZ0C6q2fISjFmJOpcBzPyhS4aBv690QHfsY4/XNMjJ8pfZUbzBHaC3Ix6LOpYtZ68oTtisVnY0a7TTSkWd2gtp4pJXOaUPDWiJ8/tKZR/w9DQhidgI8o42dqfUvhXYezYBd3W9SZlqsQzLO5D9wiuNx/UJO7H8lqTlCyqaq01eJHhWFN82jraiARk49bFbsnpUqLdQ1O1wCeJhXCc/dMLdDrglMoekDOKNZ8K1vA48CFhwHEZyOvNThgMgQdenkgyMsI5CuHxw74D/mqrdYMEaOtyNj19py25OkpUlpgGsJgN+cjiYGLy62lCI08/YJISpbA3LSp2OjDwJ8IEt0jkm8cWPEpZrGw/zJVNdHHisPISQeisy7LeNO2kDe9B4QMQ6B+EcJ6I+U4cgN7M1Jh1SjUczTwghzTkthcMwg/wCH/h5z0HlGnq63WhMy7B26PMWqlcaHboGswrfEcJzTHwwQbKNaGeuaFjWmBCbs2VLQBQTHA1FqjkaiFDGjIRw5LOOLO+4809KytOpi6H/bT9sG/wDI7z8oFjP4jcFXsvpJKIAnSQxAzig+VIk3/Ipk4akjzRfT7PUuWx15ELM3KdlOIs5J2kHxrHR/k9o0kdbFJvZaTRYnif8A9JV8oSf/AGycSP2xu/rH9ufyj3NMaDvhJz51mbPZZfBmHhSAatTSRu+0wpt0Tv8ApITHs/8A7enuu3nWCHuOrrajhHnw+EezvZdMuYu28G6UXxjYnauuKGEKrZLAk31HDalNVbgDgTsBMDGBnbrajhJy4dBYtEkJhnGo0HSNPXQWA66KXmT1wvS0ammrV5gxhiix4LEN0rDtJY/ZuNzg+IEYFw0DithGgon0OykjtGdRz6gUgd5Giet6xpHWAqdksNhYEAKaZiZlCdhrQdIB7SW5gf8AtPODzWHZyfxJ4HgumVYJeOFd4bpBHanHIbgQh/jkfk7fHIQlZ2VrMa3WOyqmFD5/QjaE2F0RI4hL/TkOHa8ACPKKB1PS0pIq6I4pVpkmv2g4gw4rNH6JXMqnSFuXNkf6o/vjG/y4yYl/x6jhBeN32nJSo+HaK41EA/OIP7TQP5Mg7lWn2btDTnI8p+wizshyiKmWu8YeEI11N34O4/KsQ4Zjh8KNPyXIBxVuDR0dy+M+HwpOe0ZQfQlDbJtn0FxxgClU1pTVb/HrenMl9nKNBeYHQcRyhmdmcKgeTu91Ct2trmYMvPTsuq1snyABUBa56jEDxEVqMqk+HLgtTdTwybledtPfe6jM66AxJ4Q3+MHH/XGV9Up21CGTUNvZU7L6Js2LKw3/APFYP+pg/wBl/RRfUqOjuLjzkfEq5kqx2azikw3g1QS5qo54RwV6rg7/AFtAA3rrpUi5v+x0k6NHrKq2GRYXassSTTThTrCu7Q8CXSB5iE7OzgmBfbK3aLRZ1VxJ7MMK4Ko8o5sfaqlSQDg9PldVOlQa2HQD6+wXlFI0lQdVAOl2PZBbH/hnf9rjNH/nN4fCVmW0ykuKABHNThpMZpXguIlTil7HCGc8lAAAIn0I0qCIkTe6o0SLFLOtNMNKUhDE0a4MLLomah5wcLjkFpCzVzoPKH7l+opcbdJWllt9xuRjdzU1Id7T18UxJs1f8t/4T8oU036k4qU9aMLGdKHkw8YBY7UjibrTdikpLoWYDZXHlE3ynbAMp3LtvlM9QcCOJwzwKdmCc0rvyKlSLRKBxbDbD4vJDCTpQp01K911/N+2NIRgrn0cviJkumo1+UbwrS5MycnDGs2Tm0sAeANIII0IEHSt2jIrJ6xXNWhdBhwvVgYm9T8Iw6P6+UmbDX2k4ux8FEHFH9FCCf7CYk5Amt6iS392aPMwQ9usbiEIdqPArNo9GZw9aTNXcA4/Ka9IaR5b/mEk9QftJzvR+YNH8VV/mAggTlyQxDXxSxydMGYcmHkYUgZFOC4XEoizrSmZnptxiJ7PRN4HJV7+oc7+oRkyjaD6yht8EUo/F8bUhLXfkzgftegyZIkTJd6aRLevqsyqN9TBZXewlr9hHwErqAMFmWqIPsFXsljkKKrMlV1IwPEtXAQp7UwmCTHnYJf8RwEhl954LljskiY928s5qVJwKjcBn+ImHPayRhpiB6HmUKfY20yalSZ3faflIiBuzVVphgor0AAhvFiAeZHmfZGaDmEtI2QVOt2UWIK3XBxxYdc4gv7M/Nj230dSuVv/APRpt/Np9Rb4HFQ7H2N6loIZdVwg111DRQdk7W0SMPD4C6DXp1RLWu3j/uPJUrXk6yzlFJkxaeqFxA4GJkPYZqNbOuYQxVDamTGqBxuDzUlrV9Hbuzr9NalWpvxB4xQUmVGyHAbZ5IEVQ4B7D62+fdOp6VJTFVrp7vyNIn422Dkx7O03xJCYVfFu7uI8DSEBhVIJWpeTGNexmypnxUI3ilRAlp0wtB1LiZCmsaF5S/HDeEaeB+EL6uI+Uynol96ah9018aQQ+kOoSkVDo5+wTtl9GrOp7xZuIHQVhxVaMhzPwlcypH1HOeSpmxylAEmUDtKkxHvu0vPiMDcqCjQY2XXd533L57LNCljRQNQFeWMRqV2MdhLiTqHVlWlT7y7GiNanfTXrRQ54hfCHgkTHFazTHt0eCxMy5MlkVEzHQCzeAp1jna4Odha2+73BVgJZim3XkYWH9JQp78tVP/yOAeV8npHR4+ujzUoZ10Ehbsv2dx3pctzscj82B8YszGReygS3FAB9UgbbLIws8ld85m8RG8Wsbk4g60o5TQg4MSP5YWUYhbMr7pu/DTrhGF1jA0db0C7j64PwA+cAojrNFm2kEZiP/rLp0xEO2I8UbfopTM2nr1EoUqzBjgto4NX9MY4BlHH7R8RzPW9UrNkwg1DzlP4gp84g9zSILCfQ/Sq3E24cFSdJpFGmO49weRhW1gwQ1ro61hKaeIyXNnb8oP0ZR7E6usXv3Qp7QDm3rcqCiRk9MS5U4/ZzJw2NMZf3QoqUdLOE8ileXt/edq29ttUit+UJtRgWmB6cCoMdlKk54mkbbRzXI7tFJpwvz2eyh2vKDsKmSAdJNnXxEU7qrpnfKzalF34kJSZaJxBuygwGe5LPUAYQDTeM5Ty1Jpbce9KH5vnBDH6uH0gSzXxV6UZJQC69K5wou9KnnA8ZNgsQyLrttywLLNKyXYUAxzZxXCgzRJ7S/wDIdb1RngyjrYUsfSmcc0zxMJ3DNXW9P3ruv6QZvpDOY1M7HdTyjf41PSEDUcdA69V2y+kExTmlTPfUeVDFmNe21NzhvPOVzmlRzcwbLclTsHpOL1JkmWF/ASD4wHd7+zp9QE7GU2/gCNs/Ko26yy5gLpZywpUC817gMa8ILKj22GHcPpF4xZudv+l5d3AJ/wClmDZU/tis1dTdx/7lPCz+Z4fCHayDmx3iIwq+q+s0lSe+pprXRtgEnJa3X2tGdMU0ExiuijsOlYEAZhGSckZcozh6sz+I18YwadHBGW6VRsmWp+ljwC/KC7CRmZ8yfZTIM+EA81Vl5WnEYTDx/pHDWY9t3NttPMldFKrQBhxg+YHsPdUVnzmu940OeDg7PhxAWXZTb2guiRHW1X7NJW7QoOWeAMFWCDA1KDhVaXECUra5glDuy+Vc8d9KhjgF2WuF5tftJabtGwFeXyrlJmrSRjrug/p846B2Ck3IDd9pR2uo4XMbSodomTlFWUqNd0DyiTqQboCsKmL9uKXNomaGP98IWPJGfNbTtD97++EYysIW6OPapvx8AYw80T5JgFSKFSx1gU5ZoV//AA22os/4uSE8gn1VI+LHxgMa+blElgGXsmBYnpgGrvioDkpLI+1k2ef+PnGg+W76SS1YMuePvcxGuNS1vNfCZaBr6RsXpvC2H14rqSXY99F4m74MIwqR+0ejvsohnl/8fpO23IlmWWCJjGYfZRyw5/1iJrVC7wuMefQVgxgHiHXFRpksICPrgfeNOMdYNQXFT391ynBP4jrYsJlmZL9Uk+/3hyhHnvPzvw5Isptpklgwzq6hc/8AU07SqHgR+qI9zSJmDvP2qguGR3gJvJvpDMvgy0IbTRsDvBEK6kyPyIRBdOQOxewnWmzWpQk+VV6ZwMQdhHhmirezVsGIOUKlam0/huXgvSPISSZlEaozjWN8WwGBi0qFPtR0hRheG0bYTuj+pXUKrXIklxUEEo2v+sAAzDgmIXrQjmWpmoGOg0BqNYOvZAqAtd4Db1StwunEAD6Ld6XgQw3VoRwibnBVa06E+jCnrdYQkaAmE6SvM2t7xwJI1Ui3hj8VCHTnxKBc1tSHxiIhLhMyuTJDAVxprhH6jxRF8uC+SSTnw4wBhbclNfIBO2RBrjOdjEAJe7IOI2VWyysccBthhWa1uFxHpmndTZVzBOz3XrLJNlooFCx2Y9Y8yv2eo8+AQNy7+zPpUf290z9OGqmwHzOELR7N3RuZPW3gjXr94ZbPXWlTLf6XSJeBYE6k7x54AR1Bryc/b5XKQ3M8/j5UlvTV2+ys2Gtj8h5wxZU1xv8An2ShtIaOuKn2nLs5zVlkr8N6KBrh+yBLTo4pF7dMY4CXT3fmYpgcdPL4SYmjRzWw5IxEvmfI0gYCP6CGMaAhmUNLr+Y+cYNHUJe8dqQ2VBpHI/OKimzS7gFhUqE/jxWe0AzefzhHMZoPBUl2rijS8pMNLcz84kWJgSqVntTMMXbg5+cc7nwYHEK76JDZvsutmc2hnPEmOqm0OFyBv+V5LndoDvL0HwqmT7D2i1Nw7GRSeVIm51QPwh3E/K7WMbgxPg+gHwOaeXIFmKktJUmmcC7XgDSFr16lMAyI0yOVk9Gi19XAQY0QecyNyiNLsgqDLRDuavOpHSHjtD70sJ69PdZwpsfDw4bQVhpMkYoJX8XzSkKW9pFnNGz+0WmgR+R3KbayhzSEO0NLH6BD95U/YdbygG0j+J63JXsr2az02hVbwgl7h+VuHMJcLSYB63prJ8ko15aK2ppQpFGsNTLhCzv9efurCZbtCf5cg7RLp+rygPoVtLjz9lBlTszjADTt+5Um2I09yxIVj7LYLwIHlGMgeLQmZTa0Q0W1JJslTSaCXe9wq3StekYHzG+OYCYtGkcJ5SnMn+j8wmryGAGlhTzxhxUe39hzS4WHXxHNW8oz1QIqlSFUVQHGsRLsRxftwVWgjwxbXP1ZectkxHPqMrHZWKA1SLtn0t8pMLBk/f8ASrWP0YLIrCcaEVzEdKRv9WlpRxVRkRvSbZNLZlFdR/5iruzvF7LnZ2ui+wdxQFsZGBUrx+cSNJwzHD4XQ1wdldZtBrRXIcDNnqNxhBTIuAdyaTkeY+UWTkZGWpnFR90oT1hwJP4OlK4OaJJAHmYT1n9GprKOzmJLX2iQQT0harmZVSR5dFBkzLLnXM9bFOtPo3MWpM2tNQYk7RhTnCtNI2YZ3fKdzni77es/CytqcYX5ze8xHQEnrDdwf4Id4AJJRHtTutx1AXVmrvoanjAALLTyRnEt5PkWa+Fai1wroHOIVe0uYJDZ9FZnZ8Ys4A+at2jIIINx7w0UoRThmg0u2UXG9lKrQrtbYbIUqbkSZoFeMdmFpuwqYL48TSEB8kzFxKGELCbArGo1v5ciEtMlkaKQDSe3NMHhwkIIG+MRoWa4jLkiI5zV/LEzQB0cVQ1nHMjcU2aha5zuhf8AHB0KgqlomyX7Nm9nkIo3s7m5BTqdrxWJAVDJ+QWc4hgNdItgYwTVdG2FyVK8D/WC4+V+SdyhLlSFF1VY0xLmprqu1p4xw/5JcSAIvaLz5yV10qM02vfMnMG0bBfjsXnzl6be7hEvaigHnSOltMP/ACKRxLch780c5XmsMbQ7e8ARyMN3DGm1tqQVXGx5Iku3zKEnsmG2WB/LSC+af7m6UEPdhwdb0BsoXzS6p9xD4loA7w3B32Tw0WNuvRHSeij7Mg7WUdMYk54fZ8HaVm0mg4m5+gS72hK1oSffP7YrTqmm2GWCas01RFS+5GXKj5gGPxMf0wp8Wjh9pRTwjVHnCIbXNI+zHGo8WEHvXgYZ62ylq0WVvzv15AFLz7TOYUvIo2Xf3ExBtEEzJ3/CemynSEMYBs9yu2K02ha0a8D94KR4GCQAbEjaqjxDIHYnJImsDVSSdPbEAfDSnSGDDoE7PsIE6J63I30AkHGaGOlZlf0CDMZjiQgR1CFLyZaAcJs2mozaeRhcLdSwcmRYrSMLznb2w/bBwMWNQiyuDKlnDEhkIGgnvbqRyB3mQdQyWb2Sg2xpg+Zj3UnKvpLLqe7e2BaDmYq3vgIbPqT7BF1Ki45NA9J5wFOb0nOF2SijWwrGH+Sc6m4fMrdz2YfpPDkt2X0tmM127LWpwosK5tVt3PJ69EQygfxYAdqnZTtkyY5LEmhpnMdDabW5KZqu1nrgjWG0dnRkXHWYlUe6cKq1sNxSevRJNPnzHJUticaYDpFanctgPufUlSpUzhxYWga4AG9VJThEpMCs2usdVF0N/Ax5/a5O0A1HA06kRnAsUm0hGNc26EquJyAC62ute6qZLskuUwYFid+EcdTs5rCHHgrM7U6jZg69FSt2VWOYAcBHTSpU6TcLRxK5S6o4y5xupVotkw5z1g9+BkEXdkB/O/qSkZjEwXV3OF0W08Nmr6zrU6DFKd0lSYN1TmIqKCVFTop5xx1atR1TBSPqU1Cm1zcdUQOazJkucWdUGoAeMVwBtnOJOqY5LEtddjRGvNOrZSorV6a2a6OGk8BEy1swW32kp2zoO6AEZLGzLWY7XPeNObnwEEsZTNwB15SiHud4WmetgUu15MlHEvhoqTSnGleEO4hlyI660JLk4Z65cVMn9iuACke6VHMnGN3p0FN3MLiPINAGAY7CFHxH5QDWj8uuCwoz+KXtloSt0XmptwO0BVAhgxzhiAnzQEC0rkjKCYgOqUzAKak6hQHxhYcbEFNhAEqjZclO+J7o/Hh0z86QLOE6EHeAicz6owyegwJJ91P6MY1hp64IyT+q2ySEzg1/GWHQkRvERYLW0pf6VLr3bvwyb3U1gYQMyiSTkEyJ+kS5u+4B+mAA3QtLtKLJnORUNNGyn/jSAWA5rB8ZLsyfOUK152qaGgzU16I2EARknFR2grE3LrDAsp4HxWGDMPXypkhy1JtqOKsRvEw47MTXpDDGVvAEJ2k1xeh1XqwIJ1rY2jUvN2iSVNGOOcEZjtEYgj0QBG1Hs069VWxOisLdh8kTDhbNBmAjCkVwjNIHrMlrrgk4AxOo2WwAnYbyqdol43wSVOPGGmRZLEZqlkS1gNjTNhhUV2jTCPa20DTf02rYnYT4oMWOjgs26xTqlgCy61zctEXLmtvSgcD9qTWyRjEnWb8bqcbM33WiTi46eKs3qyLLlkZ0I4QoaZz4psYVCRQ5zd4wzDgzQf4zICdFkDr3HVqZwGHzhm1qeRdCRzan8TCUteS5oW9Q0zVrhDFtKJxBDvXkxBSsqSmlix1Lj4RIk/8AltnzyCYA/scPW9PWSQVxuKg0E4mGfOGHO2BBrWudYT65LTSWPeNTtI8NAhqTQxstEKlVzn+Ekeg9gs1unPm1Y1jF0DwXJ06lFrQ7wnwjT5+6WExy145tZ+cFhwBUqAOMNuNyK055ndBamkwW0HVHBzrQhIpyQfhNS8loRUAlgPWY1Xwxjm7RVFF8AzOaPY2ntAIjwjI6CpNsUk4or45yIVrqZMxB9VRzXtHhNvRJ2lGIodHsjNyitpkKYnT1v+VvJVjWppKqc3qVqeRHSC5wwxPFEY5BhVcmZLZJnaTUUAZqlVA20JrAYBFgZ9P6Qe+93cf7Rbda7P8A6wrqW83WHwPHX9pcbTo4f1yU1sqJgFM3gaV5nyjZZlbPIIshQ5qJBJON6YSa8AAIm6pT0n2+1QMeBlA61q1YMiOw7zlRqXujkMTxMT7yTDB16lB2Folx65J1fR6XpBbfj4xWHHMpMbdA5JqXkOQc8sCJvxN/FUpuDvyUzKOQJEvvI7IfwsQREe+rDIz5K3d0zmF5O12h1aj0mLoLrRjxGPWO2m8EeJt/Jc1RkHwukIkjJsq0D6olZgzy3Of3W8jFHscwYx+PEfKm14xYHZ6NR+Es+TJqm6VYU1rXrCip5hUNPyKr2rJa3DdBuE3hU+qDoEFlQ1mhxga/NRIwOwkk6Aor5OGiavGoPQRMuaLEEbPtdHdVM7b4T8nIk91vDs2XWWu9SIZoaBIMD0Km6S6Ik+RHymk9E5hFC8tToBavgDC46Z0z6D+k2Gpq3wt2f0daWKzJ6hTXugVrtoSIBfSDovKIFRwsLIH0SSpxmTGOpEAHMmHgnJh2n6S3GbgNn2us0kZxNOoNNA6BYliAP4idp5JwHEWcY9B7ylptslL/AJMv4iznxAhw5+jgPklLhGnn8BBXKdD3ZcsbpY8yYMPOk8PhEAdE/KonLcwKKKH2dmvhdMHBVOU8fpKTTb+Udc0F8sT6XuxkrvloOdflCFzhY1OP9ohrDcM64Ln/AKhn4KXk3RnUol2uwUhdMhxnanvEYet6wmXmBN55Zr91CKcBQRjfST69eyAbGgDr0PNHk+ki+2t46O6AteBjeMZdcEfCc/dYtHpTNzGWjLoBBKjcAY3dvzDuA+FsTMo5rUn0lZ86IB+BaQAXA+JxKbAzJo5qraLE0xR3WA1gUEOK3Z3iQSTqzSClVYSHgDrzQ1Z5fdYBhrGfjF6dVzSAQcPmuar2djjLM9I0Eex9FMfKU5AQjd3+88Go+lmaYPmkp9ka38SR5AkJM2t2U4004Qn/AEhWw38Sq5P7Hsa9oTNrmObP/fKOMPrGrD2+HrNdT2UwwGnE+q7arNapgvd50GYA4DZSO0lgEMcGncVyNzlzSd5H0kjYJxzSWA1VibQ4fk8HaPlUe5pu1pGz6Rh6PzSPswK/eIHnCOYyfz4qjKzgIwTsS7ZFtMvG4KDSCtOdYJpscM52ontD4wxGxNSPpJoSVAGt1A8YkOz0W6uKLu0VXCPj3TptUxf86WNzk+EN3dPoH3SY3auI9lmZlZhntPJW8yI3d09XJbE5KzMtjTOmHcoHmYbu2/x63LY3a+t6BMtikV+sI2vTwAhmQThA5pHktgkm/otSrVLziQp3knnUwA+pMC2xFzGzFztRDlY0p2ctR+EEecZ2I/k6fWEGYZ8LYO88VxMruBQHDR3z84v3VUrnf3OI4s9q9DZsnzJku7OFzbeX+WviRHHRiiYkEet98LrqtxiWgj1FuYKDZ8gWdGqe0mEaLvdG+hx5xc19TRvBPGOSm2kRm7cCPZyLlPLUoi5RhdzAKF/maEYXjMG/mPZOWMnEM9v0o8zLUzMqquitSzdARGwOFp4f0jiBv7/aUmI7G8zTCdfZOfECMGNaIA5D3WLidI62IqOQfWc/CifzERoBz4u/tAN1Dc36XTZ5ZPeXHX20vqBWG7xo0jieQCJY46Dujm72R1syH1BJr+JmPhQQO+H8o2fJSmkf4k7fge6YWyz1+zazjZ2Y8WEI+sw/lVd1/wBKHdf8kHj/APYpK05FtjmpmH4Th+WJCt2AmHVRPnPusalemLUXAeTfhT7Z6NTpeMw1rm08zHZTFN//AIBxbY4KR7R/6vgnX17qc9mlj1kcHWDhyMM5tdv6Dj7KrcDsn8ivhJlkGhI11EL3n8mbkcDxk4HZCD9EI9VlPGnjBJY7THqEvjGY3XRpFkf7p+H5QD5QmaAmZNpZTQoG3ihiDuzk3BVu+bpVnJ/pHPANxKgZ0c1HA5xCtoObYGEj3McZIlDf0gWYDWWVfUMRzr5RWXgYSUC0EyFlLUiKQ4DFhhUA06jlGDnAQ0269UCwEy73+kOdODmkq6wIFQqU4Zs+2DicbmUMDRqXySWripUfhpXoaGMZOa2EBEEpVNaO55dI19AR29bkrMmGv2bAe6DDBruoSlzNPujWJBMYL2l2uvCGFI5kJDVZk0r0szJ4lrcWlM94mpJ17oXBiuiKmiCgyMnSyazCHOqtOmmC5paJAWa7EYNk9aMly3w7NcM2j5RF9UtuV0Ck3BiukJvoup0XeFfOLsriMgVyuYT+J3hIzcg3T3ZTPtObkIq5zXDRvSsxNz5IByNOY+qRyAHWJGIj3TtBmc9iM3o64WpYXtAr5wA5mUo4XC4HW9Sp+Tp/3CeNfCMKYmQR16o96Rr661pb6HPHsU4Q5Y4/sd6n/r/it3WzF0OygPi0c+S6hewTZs81Vqqk7qDwEIHSiRhzWVnTQMUpvZ/IgQ+E9QgHNS7T5ulRzbzMKQ4dBEOaVg2ke1d5GAHO0BPhacyjS7ZK3bifn5Qzaj9ICm6k3Q7h1yWhNknWfhBPShh+8P8AHik7vzG5aPZjM3Na+BrG7wnXwW7sDopm+ij7UY6NXXCFOE9D4TjEOihS5gJNHSo09so84MNIvG76R7yqDZx3/aPLyo6Ei+pA1Tl6Z4l3VPOBu+kznvdZ1/WDzWXyveBNE3M6mv5YqC5uTuah3NM/oNwQpNovn1JPMH+WGxv/AJdbVu6boasOSc0uSf75xsTv5cvhYsaMxz+VlTgSZaADPQNh1EHC+J+EveUpgG/qlpmUlGZa7gw8GMI4gKrWkrL5eVSbstiddWH9esCUcKRnZYBOMiu9m8iIeShhCNJyuxwSQi7AD5kwpJGZWDZyVrJgtMygEojcSo+XSIuqCYBniqYIF7db0e1ymU4uVpnDG8eAABjqbRc9tm316OMrm71oJk247YsvhbJZWneJ1gAGu6phGsdTdEHcYTVCCMXuJ62pufJLSyKXDTuk56bcYZgFMxmNPlsSuJqAuNjq1hSFyeyjFFLV9cTBQ/KJvDnOnHbVEQrNc0NADYOnzVqyT5fZBZk3vg1pQsQNQI0Q+K+STDaExKQZ0V2OglWp0WDjdERHXqsBBmVt7TPGfs14MT5RGNGLgPlPOmOJQzOmn/OUfAPNo2Fg0ngOQWxOOjmstJmHPaTwCD5xsNPon4WBfqG77QjLP+vNO5l/bBDaeriUJd0AsPJB9bt2GxyP0wxYB+o2/wBpQZNjuhcR5I9mdxnQLfxCa+lxTSzpP4/+7/SNPlzRwk6eXyvESrdMGaY43MfnF2sacwkeSFs5RnHPNmH4z84oWN1Kck5pzJ1oc52Y7yYlpTGwsmpzHXE3p2KXPOMLoVIEqaxxhihCdyee8IP6pDYoDDvnjAH4pzmjWYd4RnGxSgXRMmjvNuMTYTjTVAMIQCM8XOhR0FZcRnFO3Qm7DLBmCoHKOeoTAV2AK9alCjAU3YRakAQuckzCXsyAnEA8I5nvdOa7G02xkpkxAs3ugDHRhGa4kXKGBupfWoYmLsJJMpHNaHAQhdmKDAco5i90m67O7ZawVaQgABAAOsRwOcTIJT1BBsvT5LcnOTmjpouIYvIcB3hCpWxQZYJxIIxMWoPcXQSjUaImF5S1zmDHvHPrjrwiUoNkjLmteOJ06dkO5jRkEGuJzK3aFFVw0mECYJi3G7IVl7rGtSMCcdYiUmVSF5N7fNJIMxyNrn5xUNEZJC4yulqxoWlcZRqjNQcSgmKgBIXFZLGmeHwN1Ih7ta9F6L2yYxus7suosSOUef2oBhltvRdtLxMvdewFmSnqLyEPTcXRN1zusLJSaMTFYC5ahOIr/9k="/>
          <p:cNvSpPr>
            <a:spLocks noChangeAspect="1" noChangeArrowheads="1"/>
          </p:cNvSpPr>
          <p:nvPr/>
        </p:nvSpPr>
        <p:spPr bwMode="auto">
          <a:xfrm>
            <a:off x="1840706" y="13204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sp>
        <p:nvSpPr>
          <p:cNvPr id="9" name="AutoShape 4" descr="data:image/jpeg;base64,/9j/4AAQSkZJRgABAQAAAQABAAD/2wCEAAkGBxQTEhUUExQWFhUXFxgaGBgXFyAdHBoYHBQXFxwYHB0fISggHBwlHBQUITEhJSkrLi4uFx8zODMsNygtLiwBCgoKDg0OGxAQGzQmICQsLCwsLDcyNy40LCwsLCwsLCwsNC8yMiwsLCwsLCwsLCwsLCwsLCwsLCwsLCwsLCwsLP/AABEIAMIBAwMBEQACEQEDEQH/xAAbAAADAQEBAQEAAAAAAAAAAAADBAUCAQYAB//EAEgQAAIAAwMJBAYIBAUDBQEAAAECAAMRBBIhBTFBUWFxgZGhEyKxwQYyQnKC0RQjM1JiosLSkrLh8BVDU4PxJJPiFlRjc6NE/8QAGQEAAwEBAQAAAAAAAAAAAAAAAQIDAAQF/8QAPBEAAQMCAgcIAgICAAQHAQAAAQACEQMhEjFBUYGRobHwBBMiYXHB0eEyQlLxFCNiY3LSM0NTkqKywgX/2gAMAwEAAhEDEQA/APz5MnnRU7lJjvgDNeN3kpyy5MU4veG4NDBoU3VYTE7JUnCjTNt6gjYBNj1vWFV0XXBkymZb3xHygQtjnSm7NIIJrLIGu8T4VgS7UicOtOCUq5lZjsx/rDQdBhTMakK0IFILrQnNewgYU2KUOXJ7T1afx+UZZEfJj/h3FvLPBICWUla7GVwa6ukVb+gjRKIcNaV+jH76n/cXzMaCmxBM2XJrtmauyobwYxoOpYuEKgmRZxxMt2Puv8oLqkBT8OviFoZJmrU9ko2FDXqKQjagJiUXYQgTbDObBFp+EIoPQVMMIfkUMQZGJBSw2hBUy3A19nhzuximxDQuT2Bob7E6b1R8xSC2SLpZvkmLPYpbCrMV2VDHoI3lK0+STtMoD1ZdRravyEOQNaUE6UsJTHMqDgvnAsmWlsj/AHlHH5RrLSmZOT5lRR6+HM4QQQNCBkhO2mxe0yriK3VGfaDSh4RMYURiySDK7GkuUFp95q8aE0hSqCIum5Fmnk95lG5B4gQ2SQkaAuWiQxJvMx2YCv8Ae6KYBrSY/JJrJAOIC7S1OopALWo436FycZJApWumpqIEakQXaUSzOR3rqhSKZusbCdCGITe6alWpdLKNtwnwjEGIzWls6kplOVMBrWgzjWRStaZ9MaLQi1wCmuHbOb2/PzjQU8tQuxOpf4h84CcXVLtGY96Ug3ELzFcd8LJzQwtAgKrYpUmlC1w+9eHTGHxSpYSEd1UZpiHi3ygSCthIRLI0sjvVA/AAa8zQRKo536xtTtaP2X06Wns9vdOgEHmVUCC1xjxRKxaNCxIsiZzL4zHPMw2M6EC2LkolqkGWVpKRlYCjIgK462bDrDOLgPEUGBrvxTi5PVVR3AN7/RThTYYHdvcCR8pTVY0x9Ju0ZGVxeVjLGqYhrwowrBczAACJPlBUxWDpw6PIxvS8ixqpo81VFPZDY7KFomX2sDvVgDm4i65aVQ4oHpoJNAdecDoYzXOIlO9rQYBnZpSQmLe9YDDC6xrXr4RWXR9qcN6CNKM9ibsygOYGZQ86gV4RJ1IPEOEpxUAuF1Mnzg1aOdgmBhxBhTRZH4+yJrOOlbtdtnin1RoMKBKYacR4xnMkQg0gaUH6cpBrLuHRixP8wHQxhTa24J3oh5jClnLMKhpYXaFPC9dNOcOI1rERAhLIj1u31Pu08SQIoBpIKVGtliYL43TePMYcoXMzl5IAxbim7NIl9ngFZ6YmYzLTDQBQGm+M1wydY7+SDmmZGXW1KGzH7yfxGGSOLhold+h4Z0394+AjZppNl1nel3tMBmUhqDd3Y2EDQtJJRpFkmmmIauAAahx2EgwoNM2B5piHjMKhOsy3UW6CxU3u/h6xpjepq6wQ3FpG9LiOrgl59hQYO9lXDR3jTUQucxPvQw2BPWwoljn3y4IK5JkOftQfdlEAbcT4w/egjJHu3jSN6Zsfo3LUhr0t9VdOGrGA1xJuIQdYWulcpWVCTSULwwwJNd1BTpFATMKcCFFtKsuKpQjYTjxgyiAEnbLROmMSyktpomOA00HWBMWVA0ZpSWznDNvwg3ROFM9gf9UcjC3Wlq9FPaSoqkllB9o4/PwiOnNPBhIuFvALjuGO+mrlDwUDEJ6Vk5aVKn4ku08MOMGYS3K7aZXZ0uOtBpV613A4co3h1LeJfC2TqV7QYa1NflE/RP6rAtk01pQ7mHgRBDTKBIRrDbnRiaHEUKqFNdh/4MO6UgA0dcVlMoS1xAZDjepdofhFPGAROjrcjGo9b0aTlwEFbhcHQt+vIPQ9YAt0PpYtnr+0SQ4Vwws87A5ij06r5xnOtErMbJTM/KMmZi9xiBS7SYMNGCrQkayYXvfI9bUzqPmN6RkWOU4LVKU9l2ungDTCD3wLsMfCU0i0TmjtIRVvLcfAg/WAkDcrAxUExCmRfSuBqi9cFNbEgcy1OsKQmAldk26SpIuqrVwZJreKlq8oYPI6KV1OUxIyxKxDSmZTpOPEMVqIRxxCI9kzWQc/dYZrOwIEsqTpJY14ZukC/QTHP7+lLtUuSACEunTdYCvU+EGxdOhYSBC+mTyR3JfdAoSzFsNpFIIzlgS3iHlKrMUj2QdQFfEmDicnIGhEEma2b5QozWMaUeTZZlO8af3vEG5OSUuGUo4sLhb92qg0qSox3GpMDGJw32LRpSN2aDVQ2zu15YQx81grFhs0+YKOqhQKVeVmGylG5QIDboTNkvbLG0o17I7QwJXeARUDeYESIKIcJU2dOe9UBEGpRQeMFojSib6E2cpzWwYrT8Auk7yDjDEAlILBYmIJgqDVtK94kcaEQuRgonJKmU1KXCR74h0srhlFfYmDiflGwg6UcZGYXK0xvNX8RBPWhjIyvhNOtj8P9Y2ErYxqVYTlnC76uilUAPGhiRfezY880RTi8z1oQ5mQUUVWaBjiAQ3ILngh5FygYNkJTU9mtoDnNcaWQd2IJineEiQlwgZ2TsmwOowlTAuNWEtqDpETUYDexVAwnK6G9jdheuXl+8RSlNFGYHpDh2uyXDGSHJQqaSgoJwIbCuymJPCFgzIKaRHiHFEnWGctSZUxae0t8DmRFJm0pMlTsUyaFBMstQZzMZeooDEmjQDPFZwvJ0or5ZmACkoU0jtlYHd3rwijXFuSXuwc1h8pTHBHYy5aHGrKzHDQSGx06IHe1fM7Aj3NLPT6lIzJ+cB5NdYRh+mkKMRMkn0tHAJ4aGwBPn/ZRcn2R3bCbLamtqeUE5xPP4RmBMdb1nKM9VajCW5GFaig2UwgmmRfSg2oIyS8iSsxqXgpIqF9RT8RNOFIW4zRJByC0MlN92633QbzHkPEiKYSTZTxgC6Gq0ri9RnGbzgFrgYglEOBEyEzYElFh2ocjNhMANeOiKCi4gk29UpqwYF+vRHyhkMKvaKwC1/ETTWcdMQY1ziQBbWmNVos431JSVZ6qaOTurm3EwwaJhA1IuUA2MV9UjeoHjD4CgKgOSK1lFe8CRouhR/KphS060wcNSLYsjTJgJVqAfeqOAoBALVu8vCyclOM+Gs95ugBPjGDZWLwM1uzLNlPUVbehWtdrKCIxDozWDm6k9NygSazZT5hQidiNwpGuBYlYRp5JC3W9mBUMxXUXJO7EAdIUNaDJF00mLGFLZSSKS672A+UP6WQ03uiTZ1FoUlIdZxPO8acBGY3WZWcQcgsS5ikd6bK3A48O6PGHGH+KQzrQWyiimgx23QYBBKKBOygWPdYKNFZYr0UwA10XRJboXUtMyn2ybinzWGhy3hXwtc3/VHMwIKMhaWwsalUw0jPjSIlzW5lUuclQsGRzjWXMvYXRVUBOkEN5Z4aHE2CUuaBLiqdqlWmWgVlMsZxSZSu+jV4CI4mtdnszTs8YsNuSU+hTAoZWFD3qLV8eNQDFqbRUFjvMH5UnVMDsJB3W35LsvKF1aTJLuKbRU7SQaDPgIdtF0yJSPqNOpO2TK8oXTLky5bgYGky8ONcc5gGjrkdeQTNqGIkHr1Q7Xk2ZOXtFcMK4g0z66MBhzjPeZi/HrgsxoAyHBAXJVrQC4FZdSNX8mjlAHhd5nSsYcL6EzZbHMLAOsxDXOJbGnHugdYLnAC99iwB0BM27J8uWB9WJjH1mIIofiC+JhmPxCw63pHMw2n39lGteTqjG+VGjtEpyDVhWuk5XTQcIM2628Fix2RK+pMp+Hvfqh8TglIBTE+fZUFHkTi/4iFHIGvWFLnGzYTtY0GSgHKsmlBZwF95vNjSAcWkpgGLljyuErdLqNVAabu8MY0WQhMWeerNfDzQa4ihYHb61R1hLZBNB0pjKU4UH1l0UxDVVjjnxWtDhpOaKU6piGlSdSGKSExY7TRRUPTHOPZIwoCMfDZCtcJt1wTOYYvHW1c+rbBVKtWtSSPmeQhi8E3+UA0jJL2i1MuHgcfAEco0ISAtiWWArnpXPWnI4cow8kSTlKLZ3ADK02imlQAMToqSDQDTGzQ0ZK1kyYZT1LyymagIBO5s9NPy0LYjCDdIWwcZB3myVy9IQm9fREYm6w9alK98E40wGGOMBpDZBzVHAuMjJR5VplKpHaq5ObB6D8mfhDXJWi0dckr2AZsVwFasKiumoqBU7hDTZKGrf0GXoEw01uQoFMSWIAr/AHtgYkwYvvo0uh+rDHVfZtGwmBilaIS8yzgrRZQU5q0oOGkk8Pk7XFKQEg+T6HHHcD54RpRhYtNlwASW2PtUJPQ3Tyhe8GtPgK7I9HHZS7G6oz1z/wAOc8oxfadCMXhND0Sc4gTCNBEpqGAKrUS0q03pLOAupcRaUzkn81RjuiIpDHiOfoLei2OWgD3v63SBt027gxA1IQg/LQRSGk3ISgEZBJVJONN5NYeGjShJOaasdlaYwRe8SaVGaAxuM2RccIurVosos5u31dqY3ABQ6iaExMOLpLGZfscuYSFkgF78IOjSg/4pOzXjd1Gh/TXrDNrAab+X9lHuWzI3n+gmsnrLKl+xq9e6RMdRXbV4Dqpe4hyoGYQCM/VfZWn2rB2qo0Fc3n4w9OMNnKbhf8YSIyiSQZiJNGm9KUk8SMDthhSYPEEC4luFDtGViQVRFlqdCIFrvpSsJc53TgAZLEhpjLQLMI2IfIxiwnNAOboWO0Va1M69q9Uce9WGDIPkg6pKSmy3bG5XbRmPUmHIgZQhilY+juM6ED3APGBhm62LQvgmscyI2D0CYELtxag36e5o5xKTkntCM0tSw7Nn3so/Tm5xNz3EeIBVa1ou03TH0uaGPaTDtK5zzijGMiQFBxORWWtB9lplNRIPlBEjNYxoX0q0PXDqpPhAIGtETqR5SXjjg29h4iGG9I6R5JxcmVwJqBnKm9QcwIw8mlaZjxe6OzKoK9xgowDDVqukAnHRCk6LowkCwYgXAa5lCHAnZTYM8ECBmic8k3ZrCNNxPgqa6tEDHeFsNpX0/I80d5SoAzs3d+cEPZMStheRMJVXlofrX7QjMFrTqIzrjwoAEZpyRlaR7MhydBDeREBrH6UHOAyQMpz5kygVJgWuZiQteVK84q1jhcJS9jrFLyLEQL0woig40Z2Y8AQMf7EJijTf0TYMQysis4Zvqhdp7bkljtu0oDqvaNsTxlufXXkqYGnRZYeeW9sBVGJrUnGvq1APOAXFvmU2EOvFl1bTNp3SLuj7M+IJ6w9ugkg9FBmZQuL9qh2OiCvOjdIPiN3GNs70jmNdbDPBYlW+Uy1cStl0hTX4jSkNjfNjy+EootAsI2k+6Xm2iSB60kH3g38o84ABJu7rcqECIAPW1N5Mtqy2DJOlBtDBwRuILCkO2IMnPR1Cm8E2APW9CtGUVqT9Wzabj4cKA+MYEAQ11tyLml1nNPP7Qktbk92WTxr5CFccQuixgYbLvbvX1QusitehhHgOVGnCVQm29SMazNrXgAeBJ6iM0ELEgoH0on1RLpuqeZqY0mIlCBMx1vXyW6ZLNVuj/bXxpWNBjNKY1JyTlu/QTSafhJH6oi6k4fiVdtQRBAXJ8uoLIJpA1EnDeJkWawOMZ7RO6AoF5YJJjZHuu2Cy2d1JmzKEey94V43iISsXU/xpk+chVpQ83qQFVmWOXIUOjuEoCSjVU11q1Q3DlCMHe+ICD633hqLnFhLXXHoP+5SrXaJb4rLSupgcf4AKc46QamRcCNZv7LmBYIAbHofklRbRTQFrXMpbDZ3h840eQTTrJRrLbCuBdgN94dVFOcKGQZTF0iCjTZQmUYAnQSK599OkMXIYRoTDpOkhQQtDqz+AI5wsQcQWxTYoEyeScR+Y+ZMNJIlC0wiTLACpYHgKn+sBhxG6zhhySEqRjor+IgeMFzg1Zgx2VazzLrAMrE1GCgk9CAREw0PuITkltrqtPs0s90S8TnLDvCvs56V3ARjS1OQFQ6QvlyFdBYOJdNDthTXr0HAwrn4LC562LNcH3i2vQo1stzmqXi67WN3gMBFWBn5EXQcXZAodlkJWr3F2k06nCGe4EeHNTDHTfJHl5QSWaywrHauHMgDkYlfWrFrco4osy3zpxo0yWg2a6U2U6wrKYAiSfW5WJvMBT5tnmNMI7RZmfvXj0JApwoIqGtZlpS945+a7NyaJLgzMaUqtDvzgEUgmk9zbZFI2uwOgm+W33SNptM1mIlFilcFVadFEXAaMmjd75pBMeI8VQkG1XR/0tdpT5msKRTJlGHa15ixW8AXeyl5vWLGvWuPCOeCLrpibSt2nLUoLQSEL/eY3hwW6OpgGTphM1gGamz8qOy3bksDWspA38VKwcITAQgSae0pb4qUjQTktIT0q0yxnlV/3WENDtamY0JpZ9mb1lmJ8RI8T4QYhLfyT9nybZnpdtYQ6KuoPVV8YQwc+ScFzdHFHfIbjFbYzcVI/nNYIaIs4JQ8zGFcTJ07RM7QDVKH6TA9CsXAZtVNmkBR/08ytMTfYVOvPgNkPTaf2vsU3uGjmgfS5A/8A5z/3W+UMY1Jb60GXlBVaqIynY1fIHrAcGkJmSMzPBM/S7/2gRdtwqfynE7TEy6poIVQ2npB2LDoUY9nNlDb2l2o4VjAnSlMA2lMKLQy4tKcf/YWHDu45oDpHX2tLScuXwhNYm0ohGkqww4XIwxG8jraicOUHrYuiWorRZZG2lehhibSkETELE/KbdmJVxQgNbqnSd9YQOxXPJOWYVlL7/wCUwGzujwAigwpDOtbWynDE8TTxENICWCVs2VhiGoN4+YPSAS1YBwN1xJcxq1UOunAnrn6wuSbNMpIVB3VmKSDXujCuokmmka9sZxlZrY0rkqa0sG6p3kY7q6OFIFtCaTpQ2tjNTtAxoamsz5g6NYjBsCwRLpzKDabSo9VQBj7QPHMMYY3SNkZpJJ1KfUg5+8WJPQjCBdPZaSZiSJa7KmZ5HHnBMFLkitaFJqyPXRcJA/Mp8YBJNkQAEwGV6YFDroDzoQekYE6UuHUif4myi4JiNtL4U1XTXGNYXRgmyHaVmBb5RrtaVRu5X4aEwIxGxRs3Qpxmg4mtfd+ZrDBgQLpUTJ+TjOa6OzXa73QN5hXuwqgvkqqejSqDWaGIziUtQPjrd6wGuxfig6RmjycgyyLxvAUr3piKeGB8Iz6gZY6d22JStDn/AI7vjJK/4KrMbjCg1nNzIh4AF3BBz4jwnmht6PMcFeWTqqT0AMYAaFsZ0rUv0WmEYvL90MQRvqsPBi6HeCYC+Ho+qmhz7HH6lEaRkES4xdPWPIT50oAcKsZZG72j0hzjiI62KeJkzK3asjz5ZF5bur1RxwpzpEMeK0K0QJlOWS2mXRAsy8cCzTmVQTqpQU5wmEH6TSRnxT7zXBp28pddbQ+HBiATxjNNrdc0rpm4Uuf2r1AnzJlNCEMvNSY0uGjabfSbwnTsSjWVxgQAx0tMGb3QAesAPGvddEtnIIhs7Kwqa7gy+J6we8R7s523owtYBoz0Gx73O6TDQ6LBLac1tZqn7Ms7alRqwoeGiahDR6rYHOPgBKNKacTd7N6gVxlrXkSISpWaxuORh16OSZtNznd2Py1JpZdpNAwKAHP2YOB0YVHMw4c11xdShwsRCE2S5jVoRT3KNwGk7KxVsOOHnZSqOFMYj8oMnJjF7t+pzUIAx4MfCFc2MiN/ynZUP7AqtJsdpl50LLrEytN2I8IU5psYNkNps0ghpbhRjUEEjfn5Q/ehhMtukNIugtdAUy2ZPLgAMfil3OZYgiFDmm881SCLBcXIUxAGYFl09mwzb6nwgkONmpcTRdy7abRIHq2eYMPvVqdtajpBAc0QefwhDS6RyWWypKKXRIRTSl72t+aleEKWkmZRBhfWe2ohvY10d1cNxGMP4TZzJ2xyCTxgy10bJ5krNpyjeN4IhY5yUT9ta8YXCP1kBPOsyps+/MOArsA8IdrXRaSgXNGdkUZJdJfaMCBqIAP5s/CsLWhhDdJ69U1I4yY0deiQmspxKH+IDwWNcI5oK2lVNQHHx/8AjGzRvrT49IF0ywdpJx5QFsKiB0GYEcTDeqWCjC2gCiuQTtNeenTC6UYXXtjMLomlhtw5/wDMEkaUMJ0LcqbNA7szDVfHhXCDDUJMogtM4GpdVrrmj9xhCBrTwc4VOzZYZFpMnyH1DvMw4qRXiTGxDITuS4MRmAn7BbLPMVmzuoFBfCBq10PiaYYAwzXxYjriEppzl1yXJ4mSu80lqHS5qmOqihabjBH42j1Q0wZ9MkpLyg4rglDhQXQOMIbiCVVoAM4eaBaGYm6zooP3angKAk86Rg1oWkuQLNKQHFJj01L/AMxTFH4hIWk6euCq2XKZUECRM2d3+6QrzjsRx+kQANR2fa+tBDKW+tRidCVwppOBgscAIhK5pmx2KY0jHGu9kI8jGmUfJEXJcw4qFbYGFeRIJ4CMS3WsMWpVbI0yUKrKeWaYlg4HPRETQa+Md+KbvnAFrTAOjJHs+XqesCNquD4msOWQdHXkkkEZQmltyuT9eoBzrNmUB46DxihrYRpHoJ5JBT0RPDnCWtWQATel2mSQfZMypGzbCjtDXZk7j7omk8aOXtKXFjeV9w76GvBhDYMV2zuPshjizo3hU1mB1CqUQ/dvKATs0CFbLRB5HjZFwBMt5/aVtFjtBzFh8fyg+pWmP7hDseRZsw4zbp+NieQgueGi8nYfpLDibAbwmZ1htEuqK0xhpN26p4nPyhg5oIIYNsTwREkfkeK4kmYB3JOOygx1nMTyjneGl93R5aAqUyQ3SfNSrbYJtauLvA+AEXFOMrqZqgpd1AFCW4L8yIGE6kZGtdk2qSM6s29wP0mGxwPC0T5yfhMANJ5KnJ9IpQFAl0fhI84g81nnxEck4bTGUrM7K1nf1pZbfT5xMUYMjmUwqQImy3KmWEjvKRuJHhALak2JG485TS2MgfX6goc2y2HP2uGqrVHMecWm1pn0HsIUfFNwAPU+5lZpk7XMO0RA/wCRo9l0Duov7rxZtxOFF4iOwusoBiWdccacIUeaourQaxuMHwoXWbrMaLebrAIRkDNNyMj2g49mwGtgQI2EoGowWViTklyAszs/4cedKwA6Eh1puz5OlrnC4bMeuMZAlHaa2ABwGYVqBuGMLARBOlcmVJ7oO2ndB34+UMHHSUpaM0XJtid3CKVUn7or8vGEe7DmqNBOXJan2KYpNVnV1tRB1B8YYQTAM+glIXR+VvUx8JU2OvrdZy/tg4TqK2ML76Emk/8A618o0dWWxenFbl5Plk0WYa6q/wBYIpONgsawAkrtpsglmjHHd8om2DketyabZdb0OU+NUa7uvDrQw+HWlxakxMmzGFD9YNt1z+6BBGtaWnOEuqCuIKjagpXio8Y2Io4VyZMXMplD/aUnrXpBBK2EDQt2W32lMEtQQagGA5BaQppsdci/XmiHuFgetyDOnT2PftCtxb9sNlr4/KXYNw+F2QhB+0Y7FHmTAMIhWVtlpUdyUKDTMmMeNBhC4ZRmFidlGcxF+bJ4UUc6kw0EIWSkyfQ1WZZ03EzD4gRiyc/ZEPIy91wZQxxtI+GV8l842AR/SGMk/wBpg5YH+rNI/CGFekDD5rTrCBOy6oOCTG95pg8Hhot+SA80s3pDXAympsZj/MSYQtcMinBbpCWfLv8A8CnfUQwadPNYxoXy5Td/Vs4OxanwiuAxMKRcBpXPpdoU1WTNT3DMXzgWjJNF80z/AIjMOLLaK6cAepSsS2cU8DWotptKKcUx2gDyixB1qTb6EJpomUCyVG3Gp36OkHEAIhGIMzsT9hyaajAecKHFpkIkqz9LmJ3RMYAaFYjwIBhXvLjJKVlMDILk0znFAXO0sawsk3mEwhuhYk2eg7xvNqqWpv0RoMyUSQRAXZhVRnFdg8oMa0s6kq1uUaC280EHCTpWlFXLN1SBLTZWvPPjAawB0lF5JEBGsWVLR6yGlPuUFPOD/jsqGMIJ1G/A+yU1nNs5xGjMgcFdsWXJc/6u1orHMJuYj3tm0cY2Gqy2jUjhYZ0HXr9Up6Q5IMhhdoUbMadCYcU5EpSSLKZIswOcx0UqAcbpHOtK9FZsmoskzFqt3OSMTsXRWOPtZdRqYJ8J0DPb1CXsDx2gODh4m3nNuzzHmoFptmOCYa2xPPN0hRBXUVPedXPWKKZCH2uqC0wZWVfJHpG0nOgcbcSBsrFnup1Ww8R5jr3UDTe12Om6DqzG73VCZ6Tyc62dt7NXwzRFlKmBDnE7PtUe+qbhoG0/CXGWLPNqHkLxFfOsUHYqb70yeXJL39Zn5xHlPIlANlslcElDfe8CTE3dme3MHeqNrh2R4fSyZEgHCaqe6P2rA7t40Dh8rd4DpPH4WWsUls9qbiGPlBh/lvWxNVXJ+QAVBW1My6l8MWw5RzkuJwiOutaqYEGDfYPfkrpyYUll7sommDzAGPmIei0PcGul3lko9oeaTcRIbKmZMnzHmMrMDRSVCBVUkaMBWHrUu7c1paGhxjL3MhFji6mXgkxrJj1iyn5UyraCaXjL2Lh/WKeECGtG4FThxuSeSQE+0N/nTD8RhS4ahuCdrCcp3lcaVOzlnO9a+Iife09Y4KvcVdR4oZmuML1PgX5RQQclNwc2xWTaG0kHeoHhSDhhDEiJb5g1Hi1OVaQMIRDiFsZVcZ5aHn84ww+fWxElyHaS0t6JQA6M4z5u9WEOUgpm6oXLCZzzFUzGS8wFa0A5RKo/C0uzVKbcToC9Bl2ksiWVYhBS8c7HSflsi7KMsDpmb+S5hWxEwIgxGnapQtSD1ZYB10xjFgGiU4cTpWrTeuhmqa5hmHIQGMc66znQYUm0Whjhm2ZofDFkFLnO5NI0QFgZQg2NKnfWFumsjyXWuJMK7FFkwIm6qM0oAFGNesSpGoD4gjWax1swmrBk93HaF1Ck6TQ13R6J7UJlxvqjoLmDXRDW7ZH98F6qw5QlmWbOwLEKbrOaLezhd22vKON9et3veCGt3n11cEW9mpQS4kv8jAHkNO/goMy3MrFboUg5gMQfGHe6o78nE8uFlm06YuG7785X2UbUxlql4k4k4nlEwxmKwhWxuw5qBMJimEJMSwBBQWysCyKZs1gmP6q4azgOcHL8rJZ0C6q2fISjFmJOpcBzPyhS4aBv690QHfsY4/XNMjJ8pfZUbzBHaC3Ix6LOpYtZ68oTtisVnY0a7TTSkWd2gtp4pJXOaUPDWiJ8/tKZR/w9DQhidgI8o42dqfUvhXYezYBd3W9SZlqsQzLO5D9wiuNx/UJO7H8lqTlCyqaq01eJHhWFN82jraiARk49bFbsnpUqLdQ1O1wCeJhXCc/dMLdDrglMoekDOKNZ8K1vA48CFhwHEZyOvNThgMgQdenkgyMsI5CuHxw74D/mqrdYMEaOtyNj19py25OkpUlpgGsJgN+cjiYGLy62lCI08/YJISpbA3LSp2OjDwJ8IEt0jkm8cWPEpZrGw/zJVNdHHisPISQeisy7LeNO2kDe9B4QMQ6B+EcJ6I+U4cgN7M1Jh1SjUczTwghzTkthcMwg/wCH/h5z0HlGnq63WhMy7B26PMWqlcaHboGswrfEcJzTHwwQbKNaGeuaFjWmBCbs2VLQBQTHA1FqjkaiFDGjIRw5LOOLO+4809KytOpi6H/bT9sG/wDI7z8oFjP4jcFXsvpJKIAnSQxAzig+VIk3/Ipk4akjzRfT7PUuWx15ELM3KdlOIs5J2kHxrHR/k9o0kdbFJvZaTRYnif8A9JV8oSf/AGycSP2xu/rH9ufyj3NMaDvhJz51mbPZZfBmHhSAatTSRu+0wpt0Tv8ApITHs/8A7enuu3nWCHuOrrajhHnw+EezvZdMuYu28G6UXxjYnauuKGEKrZLAk31HDalNVbgDgTsBMDGBnbrajhJy4dBYtEkJhnGo0HSNPXQWA66KXmT1wvS0ammrV5gxhiix4LEN0rDtJY/ZuNzg+IEYFw0DithGgon0OykjtGdRz6gUgd5Giet6xpHWAqdksNhYEAKaZiZlCdhrQdIB7SW5gf8AtPODzWHZyfxJ4HgumVYJeOFd4bpBHanHIbgQh/jkfk7fHIQlZ2VrMa3WOyqmFD5/QjaE2F0RI4hL/TkOHa8ACPKKB1PS0pIq6I4pVpkmv2g4gw4rNH6JXMqnSFuXNkf6o/vjG/y4yYl/x6jhBeN32nJSo+HaK41EA/OIP7TQP5Mg7lWn2btDTnI8p+wizshyiKmWu8YeEI11N34O4/KsQ4Zjh8KNPyXIBxVuDR0dy+M+HwpOe0ZQfQlDbJtn0FxxgClU1pTVb/HrenMl9nKNBeYHQcRyhmdmcKgeTu91Ct2trmYMvPTsuq1snyABUBa56jEDxEVqMqk+HLgtTdTwybledtPfe6jM66AxJ4Q3+MHH/XGV9Up21CGTUNvZU7L6Js2LKw3/APFYP+pg/wBl/RRfUqOjuLjzkfEq5kqx2azikw3g1QS5qo54RwV6rg7/AFtAA3rrpUi5v+x0k6NHrKq2GRYXassSTTThTrCu7Q8CXSB5iE7OzgmBfbK3aLRZ1VxJ7MMK4Ko8o5sfaqlSQDg9PldVOlQa2HQD6+wXlFI0lQdVAOl2PZBbH/hnf9rjNH/nN4fCVmW0ykuKABHNThpMZpXguIlTil7HCGc8lAAAIn0I0qCIkTe6o0SLFLOtNMNKUhDE0a4MLLomah5wcLjkFpCzVzoPKH7l+opcbdJWllt9xuRjdzU1Id7T18UxJs1f8t/4T8oU036k4qU9aMLGdKHkw8YBY7UjibrTdikpLoWYDZXHlE3ynbAMp3LtvlM9QcCOJwzwKdmCc0rvyKlSLRKBxbDbD4vJDCTpQp01K911/N+2NIRgrn0cviJkumo1+UbwrS5MycnDGs2Tm0sAeANIII0IEHSt2jIrJ6xXNWhdBhwvVgYm9T8Iw6P6+UmbDX2k4ux8FEHFH9FCCf7CYk5Amt6iS392aPMwQ9usbiEIdqPArNo9GZw9aTNXcA4/Ka9IaR5b/mEk9QftJzvR+YNH8VV/mAggTlyQxDXxSxydMGYcmHkYUgZFOC4XEoizrSmZnptxiJ7PRN4HJV7+oc7+oRkyjaD6yht8EUo/F8bUhLXfkzgftegyZIkTJd6aRLevqsyqN9TBZXewlr9hHwErqAMFmWqIPsFXsljkKKrMlV1IwPEtXAQp7UwmCTHnYJf8RwEhl954LljskiY928s5qVJwKjcBn+ImHPayRhpiB6HmUKfY20yalSZ3faflIiBuzVVphgor0AAhvFiAeZHmfZGaDmEtI2QVOt2UWIK3XBxxYdc4gv7M/Nj230dSuVv/APRpt/Np9Rb4HFQ7H2N6loIZdVwg111DRQdk7W0SMPD4C6DXp1RLWu3j/uPJUrXk6yzlFJkxaeqFxA4GJkPYZqNbOuYQxVDamTGqBxuDzUlrV9Hbuzr9NalWpvxB4xQUmVGyHAbZ5IEVQ4B7D62+fdOp6VJTFVrp7vyNIn422Dkx7O03xJCYVfFu7uI8DSEBhVIJWpeTGNexmypnxUI3ilRAlp0wtB1LiZCmsaF5S/HDeEaeB+EL6uI+Uynol96ah9018aQQ+kOoSkVDo5+wTtl9GrOp7xZuIHQVhxVaMhzPwlcypH1HOeSpmxylAEmUDtKkxHvu0vPiMDcqCjQY2XXd533L57LNCljRQNQFeWMRqV2MdhLiTqHVlWlT7y7GiNanfTXrRQ54hfCHgkTHFazTHt0eCxMy5MlkVEzHQCzeAp1jna4Odha2+73BVgJZim3XkYWH9JQp78tVP/yOAeV8npHR4+ujzUoZ10Ehbsv2dx3pctzscj82B8YszGReygS3FAB9UgbbLIws8ld85m8RG8Wsbk4g60o5TQg4MSP5YWUYhbMr7pu/DTrhGF1jA0db0C7j64PwA+cAojrNFm2kEZiP/rLp0xEO2I8UbfopTM2nr1EoUqzBjgto4NX9MY4BlHH7R8RzPW9UrNkwg1DzlP4gp84g9zSILCfQ/Sq3E24cFSdJpFGmO49weRhW1gwQ1ro61hKaeIyXNnb8oP0ZR7E6usXv3Qp7QDm3rcqCiRk9MS5U4/ZzJw2NMZf3QoqUdLOE8ileXt/edq29ttUit+UJtRgWmB6cCoMdlKk54mkbbRzXI7tFJpwvz2eyh2vKDsKmSAdJNnXxEU7qrpnfKzalF34kJSZaJxBuygwGe5LPUAYQDTeM5Ty1Jpbce9KH5vnBDH6uH0gSzXxV6UZJQC69K5wou9KnnA8ZNgsQyLrttywLLNKyXYUAxzZxXCgzRJ7S/wDIdb1RngyjrYUsfSmcc0zxMJ3DNXW9P3ruv6QZvpDOY1M7HdTyjf41PSEDUcdA69V2y+kExTmlTPfUeVDFmNe21NzhvPOVzmlRzcwbLclTsHpOL1JkmWF/ASD4wHd7+zp9QE7GU2/gCNs/Ko26yy5gLpZywpUC817gMa8ILKj22GHcPpF4xZudv+l5d3AJ/wClmDZU/tis1dTdx/7lPCz+Z4fCHayDmx3iIwq+q+s0lSe+pprXRtgEnJa3X2tGdMU0ExiuijsOlYEAZhGSckZcozh6sz+I18YwadHBGW6VRsmWp+ljwC/KC7CRmZ8yfZTIM+EA81Vl5WnEYTDx/pHDWY9t3NttPMldFKrQBhxg+YHsPdUVnzmu940OeDg7PhxAWXZTb2guiRHW1X7NJW7QoOWeAMFWCDA1KDhVaXECUra5glDuy+Vc8d9KhjgF2WuF5tftJabtGwFeXyrlJmrSRjrug/p846B2Ck3IDd9pR2uo4XMbSodomTlFWUqNd0DyiTqQboCsKmL9uKXNomaGP98IWPJGfNbTtD97++EYysIW6OPapvx8AYw80T5JgFSKFSx1gU5ZoV//AA22os/4uSE8gn1VI+LHxgMa+blElgGXsmBYnpgGrvioDkpLI+1k2ef+PnGg+W76SS1YMuePvcxGuNS1vNfCZaBr6RsXpvC2H14rqSXY99F4m74MIwqR+0ejvsohnl/8fpO23IlmWWCJjGYfZRyw5/1iJrVC7wuMefQVgxgHiHXFRpksICPrgfeNOMdYNQXFT391ynBP4jrYsJlmZL9Uk+/3hyhHnvPzvw5Isptpklgwzq6hc/8AU07SqHgR+qI9zSJmDvP2qguGR3gJvJvpDMvgy0IbTRsDvBEK6kyPyIRBdOQOxewnWmzWpQk+VV6ZwMQdhHhmirezVsGIOUKlam0/huXgvSPISSZlEaozjWN8WwGBi0qFPtR0hRheG0bYTuj+pXUKrXIklxUEEo2v+sAAzDgmIXrQjmWpmoGOg0BqNYOvZAqAtd4Db1StwunEAD6Ld6XgQw3VoRwibnBVa06E+jCnrdYQkaAmE6SvM2t7xwJI1Ui3hj8VCHTnxKBc1tSHxiIhLhMyuTJDAVxprhH6jxRF8uC+SSTnw4wBhbclNfIBO2RBrjOdjEAJe7IOI2VWyysccBthhWa1uFxHpmndTZVzBOz3XrLJNlooFCx2Y9Y8yv2eo8+AQNy7+zPpUf290z9OGqmwHzOELR7N3RuZPW3gjXr94ZbPXWlTLf6XSJeBYE6k7x54AR1Bryc/b5XKQ3M8/j5UlvTV2+ys2Gtj8h5wxZU1xv8An2ShtIaOuKn2nLs5zVlkr8N6KBrh+yBLTo4pF7dMY4CXT3fmYpgcdPL4SYmjRzWw5IxEvmfI0gYCP6CGMaAhmUNLr+Y+cYNHUJe8dqQ2VBpHI/OKimzS7gFhUqE/jxWe0AzefzhHMZoPBUl2rijS8pMNLcz84kWJgSqVntTMMXbg5+cc7nwYHEK76JDZvsutmc2hnPEmOqm0OFyBv+V5LndoDvL0HwqmT7D2i1Nw7GRSeVIm51QPwh3E/K7WMbgxPg+gHwOaeXIFmKktJUmmcC7XgDSFr16lMAyI0yOVk9Gi19XAQY0QecyNyiNLsgqDLRDuavOpHSHjtD70sJ69PdZwpsfDw4bQVhpMkYoJX8XzSkKW9pFnNGz+0WmgR+R3KbayhzSEO0NLH6BD95U/YdbygG0j+J63JXsr2az02hVbwgl7h+VuHMJcLSYB63prJ8ko15aK2ppQpFGsNTLhCzv9efurCZbtCf5cg7RLp+rygPoVtLjz9lBlTszjADTt+5Um2I09yxIVj7LYLwIHlGMgeLQmZTa0Q0W1JJslTSaCXe9wq3StekYHzG+OYCYtGkcJ5SnMn+j8wmryGAGlhTzxhxUe39hzS4WHXxHNW8oz1QIqlSFUVQHGsRLsRxftwVWgjwxbXP1ZectkxHPqMrHZWKA1SLtn0t8pMLBk/f8ASrWP0YLIrCcaEVzEdKRv9WlpRxVRkRvSbZNLZlFdR/5iruzvF7LnZ2ui+wdxQFsZGBUrx+cSNJwzHD4XQ1wdldZtBrRXIcDNnqNxhBTIuAdyaTkeY+UWTkZGWpnFR90oT1hwJP4OlK4OaJJAHmYT1n9GprKOzmJLX2iQQT0harmZVSR5dFBkzLLnXM9bFOtPo3MWpM2tNQYk7RhTnCtNI2YZ3fKdzni77es/CytqcYX5ze8xHQEnrDdwf4Id4AJJRHtTutx1AXVmrvoanjAALLTyRnEt5PkWa+Fai1wroHOIVe0uYJDZ9FZnZ8Ys4A+at2jIIINx7w0UoRThmg0u2UXG9lKrQrtbYbIUqbkSZoFeMdmFpuwqYL48TSEB8kzFxKGELCbArGo1v5ciEtMlkaKQDSe3NMHhwkIIG+MRoWa4jLkiI5zV/LEzQB0cVQ1nHMjcU2aha5zuhf8AHB0KgqlomyX7Nm9nkIo3s7m5BTqdrxWJAVDJ+QWc4hgNdItgYwTVdG2FyVK8D/WC4+V+SdyhLlSFF1VY0xLmprqu1p4xw/5JcSAIvaLz5yV10qM02vfMnMG0bBfjsXnzl6be7hEvaigHnSOltMP/ACKRxLch780c5XmsMbQ7e8ARyMN3DGm1tqQVXGx5Iku3zKEnsmG2WB/LSC+af7m6UEPdhwdb0BsoXzS6p9xD4loA7w3B32Tw0WNuvRHSeij7Mg7WUdMYk54fZ8HaVm0mg4m5+gS72hK1oSffP7YrTqmm2GWCas01RFS+5GXKj5gGPxMf0wp8Wjh9pRTwjVHnCIbXNI+zHGo8WEHvXgYZ62ylq0WVvzv15AFLz7TOYUvIo2Xf3ExBtEEzJ3/CemynSEMYBs9yu2K02ha0a8D94KR4GCQAbEjaqjxDIHYnJImsDVSSdPbEAfDSnSGDDoE7PsIE6J63I30AkHGaGOlZlf0CDMZjiQgR1CFLyZaAcJs2mozaeRhcLdSwcmRYrSMLznb2w/bBwMWNQiyuDKlnDEhkIGgnvbqRyB3mQdQyWb2Sg2xpg+Zj3UnKvpLLqe7e2BaDmYq3vgIbPqT7BF1Ki45NA9J5wFOb0nOF2SijWwrGH+Sc6m4fMrdz2YfpPDkt2X0tmM127LWpwosK5tVt3PJ69EQygfxYAdqnZTtkyY5LEmhpnMdDabW5KZqu1nrgjWG0dnRkXHWYlUe6cKq1sNxSevRJNPnzHJUticaYDpFanctgPufUlSpUzhxYWga4AG9VJThEpMCs2usdVF0N/Ax5/a5O0A1HA06kRnAsUm0hGNc26EquJyAC62ute6qZLskuUwYFid+EcdTs5rCHHgrM7U6jZg69FSt2VWOYAcBHTSpU6TcLRxK5S6o4y5xupVotkw5z1g9+BkEXdkB/O/qSkZjEwXV3OF0W08Nmr6zrU6DFKd0lSYN1TmIqKCVFTop5xx1atR1TBSPqU1Cm1zcdUQOazJkucWdUGoAeMVwBtnOJOqY5LEtddjRGvNOrZSorV6a2a6OGk8BEy1swW32kp2zoO6AEZLGzLWY7XPeNObnwEEsZTNwB15SiHud4WmetgUu15MlHEvhoqTSnGleEO4hlyI660JLk4Z65cVMn9iuACke6VHMnGN3p0FN3MLiPINAGAY7CFHxH5QDWj8uuCwoz+KXtloSt0XmptwO0BVAhgxzhiAnzQEC0rkjKCYgOqUzAKak6hQHxhYcbEFNhAEqjZclO+J7o/Hh0z86QLOE6EHeAicz6owyegwJJ91P6MY1hp64IyT+q2ySEzg1/GWHQkRvERYLW0pf6VLr3bvwyb3U1gYQMyiSTkEyJ+kS5u+4B+mAA3QtLtKLJnORUNNGyn/jSAWA5rB8ZLsyfOUK152qaGgzU16I2EARknFR2grE3LrDAsp4HxWGDMPXypkhy1JtqOKsRvEw47MTXpDDGVvAEJ2k1xeh1XqwIJ1rY2jUvN2iSVNGOOcEZjtEYgj0QBG1Hs069VWxOisLdh8kTDhbNBmAjCkVwjNIHrMlrrgk4AxOo2WwAnYbyqdol43wSVOPGGmRZLEZqlkS1gNjTNhhUV2jTCPa20DTf02rYnYT4oMWOjgs26xTqlgCy61zctEXLmtvSgcD9qTWyRjEnWb8bqcbM33WiTi46eKs3qyLLlkZ0I4QoaZz4psYVCRQ5zd4wzDgzQf4zICdFkDr3HVqZwGHzhm1qeRdCRzan8TCUteS5oW9Q0zVrhDFtKJxBDvXkxBSsqSmlix1Lj4RIk/8AltnzyCYA/scPW9PWSQVxuKg0E4mGfOGHO2BBrWudYT65LTSWPeNTtI8NAhqTQxstEKlVzn+Ekeg9gs1unPm1Y1jF0DwXJ06lFrQ7wnwjT5+6WExy145tZ+cFhwBUqAOMNuNyK055ndBamkwW0HVHBzrQhIpyQfhNS8loRUAlgPWY1Xwxjm7RVFF8AzOaPY2ntAIjwjI6CpNsUk4or45yIVrqZMxB9VRzXtHhNvRJ2lGIodHsjNyitpkKYnT1v+VvJVjWppKqc3qVqeRHSC5wwxPFEY5BhVcmZLZJnaTUUAZqlVA20JrAYBFgZ9P6Qe+93cf7Rbda7P8A6wrqW83WHwPHX9pcbTo4f1yU1sqJgFM3gaV5nyjZZlbPIIshQ5qJBJON6YSa8AAIm6pT0n2+1QMeBlA61q1YMiOw7zlRqXujkMTxMT7yTDB16lB2Folx65J1fR6XpBbfj4xWHHMpMbdA5JqXkOQc8sCJvxN/FUpuDvyUzKOQJEvvI7IfwsQREe+rDIz5K3d0zmF5O12h1aj0mLoLrRjxGPWO2m8EeJt/Jc1RkHwukIkjJsq0D6olZgzy3Of3W8jFHscwYx+PEfKm14xYHZ6NR+Es+TJqm6VYU1rXrCip5hUNPyKr2rJa3DdBuE3hU+qDoEFlQ1mhxga/NRIwOwkk6Aor5OGiavGoPQRMuaLEEbPtdHdVM7b4T8nIk91vDs2XWWu9SIZoaBIMD0Km6S6Ik+RHymk9E5hFC8tToBavgDC46Z0z6D+k2Gpq3wt2f0daWKzJ6hTXugVrtoSIBfSDovKIFRwsLIH0SSpxmTGOpEAHMmHgnJh2n6S3GbgNn2us0kZxNOoNNA6BYliAP4idp5JwHEWcY9B7ylptslL/AJMv4iznxAhw5+jgPklLhGnn8BBXKdD3ZcsbpY8yYMPOk8PhEAdE/KonLcwKKKH2dmvhdMHBVOU8fpKTTb+Udc0F8sT6XuxkrvloOdflCFzhY1OP9ohrDcM64Ln/AKhn4KXk3RnUol2uwUhdMhxnanvEYet6wmXmBN55Zr91CKcBQRjfST69eyAbGgDr0PNHk+ki+2t46O6AteBjeMZdcEfCc/dYtHpTNzGWjLoBBKjcAY3dvzDuA+FsTMo5rUn0lZ86IB+BaQAXA+JxKbAzJo5qraLE0xR3WA1gUEOK3Z3iQSTqzSClVYSHgDrzQ1Z5fdYBhrGfjF6dVzSAQcPmuar2djjLM9I0Eex9FMfKU5AQjd3+88Go+lmaYPmkp9ka38SR5AkJM2t2U4004Qn/AEhWw38Sq5P7Hsa9oTNrmObP/fKOMPrGrD2+HrNdT2UwwGnE+q7arNapgvd50GYA4DZSO0lgEMcGncVyNzlzSd5H0kjYJxzSWA1VibQ4fk8HaPlUe5pu1pGz6Rh6PzSPswK/eIHnCOYyfz4qjKzgIwTsS7ZFtMvG4KDSCtOdYJpscM52ontD4wxGxNSPpJoSVAGt1A8YkOz0W6uKLu0VXCPj3TptUxf86WNzk+EN3dPoH3SY3auI9lmZlZhntPJW8yI3d09XJbE5KzMtjTOmHcoHmYbu2/x63LY3a+t6BMtikV+sI2vTwAhmQThA5pHktgkm/otSrVLziQp3knnUwA+pMC2xFzGzFztRDlY0p2ctR+EEecZ2I/k6fWEGYZ8LYO88VxMruBQHDR3z84v3VUrnf3OI4s9q9DZsnzJku7OFzbeX+WviRHHRiiYkEet98LrqtxiWgj1FuYKDZ8gWdGqe0mEaLvdG+hx5xc19TRvBPGOSm2kRm7cCPZyLlPLUoi5RhdzAKF/maEYXjMG/mPZOWMnEM9v0o8zLUzMqquitSzdARGwOFp4f0jiBv7/aUmI7G8zTCdfZOfECMGNaIA5D3WLidI62IqOQfWc/CifzERoBz4u/tAN1Dc36XTZ5ZPeXHX20vqBWG7xo0jieQCJY46Dujm72R1syH1BJr+JmPhQQO+H8o2fJSmkf4k7fge6YWyz1+zazjZ2Y8WEI+sw/lVd1/wBKHdf8kHj/APYpK05FtjmpmH4Th+WJCt2AmHVRPnPusalemLUXAeTfhT7Z6NTpeMw1rm08zHZTFN//AIBxbY4KR7R/6vgnX17qc9mlj1kcHWDhyMM5tdv6Dj7KrcDsn8ivhJlkGhI11EL3n8mbkcDxk4HZCD9EI9VlPGnjBJY7THqEvjGY3XRpFkf7p+H5QD5QmaAmZNpZTQoG3ihiDuzk3BVu+bpVnJ/pHPANxKgZ0c1HA5xCtoObYGEj3McZIlDf0gWYDWWVfUMRzr5RWXgYSUC0EyFlLUiKQ4DFhhUA06jlGDnAQ0269UCwEy73+kOdODmkq6wIFQqU4Zs+2DicbmUMDRqXySWripUfhpXoaGMZOa2EBEEpVNaO55dI19AR29bkrMmGv2bAe6DDBruoSlzNPujWJBMYL2l2uvCGFI5kJDVZk0r0szJ4lrcWlM94mpJ17oXBiuiKmiCgyMnSyazCHOqtOmmC5paJAWa7EYNk9aMly3w7NcM2j5RF9UtuV0Ck3BiukJvoup0XeFfOLsriMgVyuYT+J3hIzcg3T3ZTPtObkIq5zXDRvSsxNz5IByNOY+qRyAHWJGIj3TtBmc9iM3o64WpYXtAr5wA5mUo4XC4HW9Sp+Tp/3CeNfCMKYmQR16o96Rr661pb6HPHsU4Q5Y4/sd6n/r/it3WzF0OygPi0c+S6hewTZs81Vqqk7qDwEIHSiRhzWVnTQMUpvZ/IgQ+E9QgHNS7T5ulRzbzMKQ4dBEOaVg2ke1d5GAHO0BPhacyjS7ZK3bifn5Qzaj9ICm6k3Q7h1yWhNknWfhBPShh+8P8AHik7vzG5aPZjM3Na+BrG7wnXwW7sDopm+ij7UY6NXXCFOE9D4TjEOihS5gJNHSo09so84MNIvG76R7yqDZx3/aPLyo6Ei+pA1Tl6Z4l3VPOBu+kznvdZ1/WDzWXyveBNE3M6mv5YqC5uTuah3NM/oNwQpNovn1JPMH+WGxv/AJdbVu6boasOSc0uSf75xsTv5cvhYsaMxz+VlTgSZaADPQNh1EHC+J+EveUpgG/qlpmUlGZa7gw8GMI4gKrWkrL5eVSbstiddWH9esCUcKRnZYBOMiu9m8iIeShhCNJyuxwSQi7AD5kwpJGZWDZyVrJgtMygEojcSo+XSIuqCYBniqYIF7db0e1ymU4uVpnDG8eAABjqbRc9tm316OMrm71oJk247YsvhbJZWneJ1gAGu6phGsdTdEHcYTVCCMXuJ62pufJLSyKXDTuk56bcYZgFMxmNPlsSuJqAuNjq1hSFyeyjFFLV9cTBQ/KJvDnOnHbVEQrNc0NADYOnzVqyT5fZBZk3vg1pQsQNQI0Q+K+STDaExKQZ0V2OglWp0WDjdERHXqsBBmVt7TPGfs14MT5RGNGLgPlPOmOJQzOmn/OUfAPNo2Fg0ngOQWxOOjmstJmHPaTwCD5xsNPon4WBfqG77QjLP+vNO5l/bBDaeriUJd0AsPJB9bt2GxyP0wxYB+o2/wBpQZNjuhcR5I9mdxnQLfxCa+lxTSzpP4/+7/SNPlzRwk6eXyvESrdMGaY43MfnF2sacwkeSFs5RnHPNmH4z84oWN1Kck5pzJ1oc52Y7yYlpTGwsmpzHXE3p2KXPOMLoVIEqaxxhihCdyee8IP6pDYoDDvnjAH4pzmjWYd4RnGxSgXRMmjvNuMTYTjTVAMIQCM8XOhR0FZcRnFO3Qm7DLBmCoHKOeoTAV2AK9alCjAU3YRakAQuckzCXsyAnEA8I5nvdOa7G02xkpkxAs3ugDHRhGa4kXKGBupfWoYmLsJJMpHNaHAQhdmKDAco5i90m67O7ZawVaQgABAAOsRwOcTIJT1BBsvT5LcnOTmjpouIYvIcB3hCpWxQZYJxIIxMWoPcXQSjUaImF5S1zmDHvHPrjrwiUoNkjLmteOJ06dkO5jRkEGuJzK3aFFVw0mECYJi3G7IVl7rGtSMCcdYiUmVSF5N7fNJIMxyNrn5xUNEZJC4yulqxoWlcZRqjNQcSgmKgBIXFZLGmeHwN1Ih7ta9F6L2yYxus7suosSOUef2oBhltvRdtLxMvdewFmSnqLyEPTcXRN1zusLJSaMTFYC5ahOIr/9k="/>
          <p:cNvSpPr>
            <a:spLocks noChangeAspect="1" noChangeArrowheads="1"/>
          </p:cNvSpPr>
          <p:nvPr/>
        </p:nvSpPr>
        <p:spPr bwMode="auto">
          <a:xfrm>
            <a:off x="1955006" y="14347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sp>
        <p:nvSpPr>
          <p:cNvPr id="10" name="AutoShape 2" descr="data:image/jpeg;base64,/9j/4AAQSkZJRgABAQAAAQABAAD/2wCEAAkGBxQSEhUUExQVFBUXFxcaGBUVFhkYFhkYFx0YGBQVGBwYHCggGBolHBwYIjEhJSkrLi4uGCA1ODMsNygtLywBCgoKDg0OGxAQGywmHyYsLCwwLC8sLCwsLCwsLiwsLCwsLCwsLCwsLCwsLCwsLCwsLCwsLCwsLCwsLCwsLCwsLP/AABEIANkA6AMBIgACEQEDEQH/xAAcAAABBQEBAQAAAAAAAAAAAAAAAQMEBQYCBwj/xAA9EAACAQMCBAQEAwUHBAMAAAABAgMABBESIQUxQVEGEyJhMnGBkQdCsRQzocHRI1JicuHw8RUkgpIWQ4P/xAAaAQACAwEBAAAAAAAAAAAAAAAAAwECBAUG/8QALxEAAgIBAwMDAQcFAQAAAAAAAAECEQMSITEEIkEFUWETFCMygZGhsXHR4fDxQv/aAAwDAQACEQMRAD8A9xooooAKKKKACiiigAooooAKKKr+M8ZhtY/MmfSOQHNmPQKBuTQBYU3LMq7sQo7kgfrWSg4hfX2fKH7FDnGt4yZ291D4Vfs1NXHBeHxOZLhmupcY/tnM2NgDhT6Uz9OdUlNRVssot7ItZvG1gp0m5jJyR6ctuMZHpB7iop/EOxHORgM4yYnA5Z3OMYpiLjtun7q2RQOWFVftgU/L4njYYlhypHI6WBHyI3pP2rH7jPs+T2JnDfGdjPgR3MWTyVm0tknSBhsddqvg2ax8thwy7Uq8ESkjGSgjbfPJh1yT96qf/iN7w7S3DJ/MiBy9tOc6gMkBG5A9OnPnTozUladi5Rcdmej0VjPCP4gQXZEUn9hccjE+2WHxBc7HHbNbEvVyp1RVdwniqT5KHIAB+hLBT7g451Y0AFFITSaqAOqKSloAKKKKACiiigAooooAKKKKACiiigAooooAKKK5kbAyaAKPxP4gNuFjiQzXMm0UK7/N3x8MY6k1SxcJSD/u+IyedcHko/dp/hjQ/qas7fiEMZmnQalJzJcHcSMPSsUR/MBsNvSN+ZzWL4hdvcyGR+e2B0VegH9azZ8yxr5H4MLyP4J/E/E0s5YA6I+irnP1P8qr0Tfcf8+/eo7zgchyPsAf6009/wAsADfv9q5cpSm7Z0oxjBUi38xQPptg1x8QyfvVct9ty+uc1Lt75GyPhyOvc1SmWtCyLsf49ateDcflgwreuPb0n4h7qf5fpUFlyBy5c6r+I8XggTMrjO+lRuzdAFUbnJq+OUovt5K5Ixce7g1HivwZb8TjWSJhHICWV1XZmPMONsHnvz+dZbh/GeK+UOGGLTcnUhuSTmOHkJiRsSBjBzvkdji18P8AFL1VLJZiFX5Nd3HljB5N5YUsdt/4Ve8L4hlnZp4XlZSPLRNKkryVXf1Mc++Oe1deE7S1bM5UobvTuiH4JnJv7uJQRDbxQQqMYBZNRZjvzJJrd14jYcWu+BXUhuohLDcHzHkTUz6mPPWeYUZGk17JwviEdxEk0TBo3UMrDqD/ADpqKMfl5Ux5ldXchAGOtQjIKbCNoROVMsVeutVQUn6U4stGklTJgNLTCPTqtVGhidnVFJS1BIUUUUAFFFFABRSE00z1KRDdDuaWoUtxg9qkxSZG1S4tbkKabo7zWA4pxA8SnaKN8WEJAuJUODLJzEKN1UHAbGck471b+OeJyKsdrbtpuLptCsNzHGCPPm/8VO2epFU3mQWsaxqdNrBywMmR9yznqzM2fmTSMuTShuOGpld4p4yHnW0UBY4o1fSvJc7KmB/hwfrVRIxG3T5H/eKpeC3hmlu7gn95MwHsielR7HAFTrm8EalnbSoHqJ6CublTc9zpYqUDt5zv0HfOc8/41HluBnBZQeeCQNu/OqOzhu7/ANSE20WcA762zvkbDapcH4csBrMkcrb4WQMM/NtRx/6mraIx/EwcpveK2JrXSHAEiHbcBwffPOu1fffl0P6U1/8AEV07weS64P8AZtqVsdVcYPvgj711NbyJGdKkscKgPVm9K/bcn2FVaj4DurcS84zIV/ZrbLznGXyNEK5+Jm6Hnge9SOA8MFmS6nzJyP3zgFhzzp1fDz+dOcMsBbReWPUSSS5GCzH8x/QCmnc551Gqto/9LRhe8ibeXrtlnZm/zEkmopuBtkYAwSQPseVRpZe/6/yrqJMjnVaGv4NpwHjaXCm0vAJIpBhGfc55BWPfs30qj4dJL4duxFIzPw+c+l2OyPnfAGcHTuR1+maqkBHt7V6DbKnFrF7ab4gPS3UEfu5R7g7H/WtvT5b7Wc7qMVdyNbd+tAy78iMb5B7VUmTNZ38IuJv5UtjMMSWjFNyxJGTj4t8dvYitHxJdMhx1wfv/AMV1OnlexyepjXcc+bUmF/eoNPRnetEo7GaMnZZK9PI1QVfFOQy5NZ3E1RmTw1OLTCU+tKZoixaKKKqWCig0270AziWTaoUsnvTkxqM5p8ImXJIjXMhPOrThTZTPuf4bVVS71IW8EUGQckB2ONyMZJ2pmRdtIVidTtmaW58y6u7rOy/9pC2RgKmGuGHY+ZkHP9ysNw3iZv8AiRGC1tbqzoo21OBhGYY9WWzgewrRWnC5LiG3tiGHnM8twykDSkztLMoPQnIXbcb71F8D26iTiEsaBIxdrGnskYIA7Acv4Vycm9y9jrweyj7mS8HsDbZ5HW+Qcd8kfrXd3bftd2luQTEo1yfP8gJ/l78qdtoRbXlzbtgIX8yIYwND77dxk4/8auvBlmWubljjJZVHPZQB/PP3rNJ1Jy/3c1wpxSZo+H8NLYC4CgbHp7CpDLpJVhuKvoIAoAHKmry1Vum/es1DvrW/gqQgqqMqvCkgBXUz7dcAkD5Zxn61cXNuwVtPPScH3wcVkPBxNxwpTzeKSRX788n9TV4xuLZWU+5Ii3E2p/bl/rTM21PNttjbvSSx4yOe2aBpCRMbk86lQsB9f+KFg60/+zhSc8/ehsg6MJ2P+8datfDHEDDMpz6c4b/Kdjnp7/Sq4E43G3b+lJA3q5Dcf8URk07KyimmjVcUia347bTAgpdRNGwLMAGjBOQOWTlcD51peOp61Pt+h/1rL+NmLnhMqAmT9pXTnYepCWB75AO2a1XHT6l+RrvdM+/Y8/1a+7dkAEU/AKjxjapMdbZHPgOk+1dxvTS10g3pbQ5MnxNUmM1FhNSErNI1wY/RSLRSxwGo0lSTUSRqtEpMbkWo0i1JZqjO1PiZp0M4plodSsvRgR99qkGuRTRPkl8M4dHERpA1BETPXSo5Vk/C/CisnFICST+06kznGJEWVMZ+Z375rUW02k5p97LErTJ8bIFIzs2nJT9SM+9YcuJLY34st7nn/inwubqEPEQt1bEvGWGNS4IaJuwzvT3gaHUskgypyFliYepHAGQw+2CNiK3toI5B5qj4wQf0IPuCMfSquWy8t84GcYDDqO3+lc7NjcIq9zdCeps6Q0jULWc8SeLIrZhGoM1w3wwR7t7FsfAPc1lSb2Q4v2A615HJfS8DvpdSa7K5csNOPoV6BxnBB2I+Va22NzP67lhGM5FvEcKAOQd+bnuAQN8b1ozaJNFpkRWBGMMARjtg0yE9DrkmeNtJ8GOUW12vmWkyMp5o50sD235VEuQIjh2UN/mHy+vI1a3/AOG1i+cQhCfzRkqR9M4rN8G8JywOyTWcDKoLG5dsgqvJihZiTux2A/nU1B7pllOS2Y9NxCNFDlgsfJpW9IGQDpUHctv22x8qasvEtrIyxq532GQQM78iep51c+HPDQnIu7tQ5P7iFgNEUf5W0nk7bN7VL/EHg8MlnM7KqtGhdXGFIK8hkdDyx8qrUL0slylyiulTamoD1zypjht0Xt4i2zFFz9s1MtItRA39RAAHM5NLarYbe1mo43F5jcHjwxXzQ5GR+SMkE+w5/Tvir3iE+uQ46enPy50GPF0XHwW9voH+dzkjHsqp96ZVdq9F0saVnm+sldJf1OlFPiuEFditLMsUKKdXFcAU5HGTyGaoxkR9DT6tTSWzCno4z1FJk0aIpkhDRSqKKSaENytUZzT0rVGamxQmbGmNNEU41NkU5GdnD1xXdDCroW0Mk4q2tH1R4BIPcbke+9VMg3zUzhr4b2NUyxuJbDLTMx3HLW4tp5EjvZY0kSSdcJGVBUqJlOUOT6g4AxsGrOS+PryAktLFfQJ+8VVEVwn+LHIgfL7VvfxJkEMEd1pZjbSrJhVY5TBWVTpBwChO522rC+LrF7yeMWtm0JUqyzSlQQDzCqhLOhHQ1y8qafwdnDpaqt/c3XDeJx3EAmhOpGXKkDH0x0PtXnfD+Aut20KTC2EqtJ+0svnXEukrrQFsBMZ2G+29P+AQ1je3Fg7AJIoli32zyZVyTjkdt/hqz494RjdmdYkaRmO8ksqrvz2Q/wDIzWNNY514NNNp+5ItLexgYA3t1NLvzmDHpn0IpHb8ta6ArpGnUBgfGMHfuMbH2rG8G8OzxYUNb28WQWW1hKu23IyOdgeu2fetkgAHKq5J3xRCjR0VpuSIEfrT1IKUSM+SAAAMAADHT2FYbxrxaCWWLhzOMzyIsrb/ANkhII5bajnGCds5reyNWH8UeFYr23le3TF2paRJFOGc7+nI5gY2FOwKOtWVm5aHRB4lw0wTPFp0hT6QTn0fl367VdeFbMvMpxtH6277fCB8zioa33/ULK1uR++B8mVQPVqGcE9jtnH+OtDZccsOHxBJ7mJJT6nXUC4PRSqZIx/Wmxw/e145Iln+6+eDRR2BEUmca5GLtjvtgfZQKjW1oz8hgdzWRufxu4cpIUTyYB0kR4DHoBqIP1NN2v4yJIQE4fduTyCBTnABON9+Y+9dWGVxVI5U8KnK2b1OFd2+1SI+HKO5rDR/iRcs5ReEXuRyDDSTvg7ldI69e3eraPxRfMARwqZRgk65olPPAVQCck898ACoeWT8llhgvBpzZr2p9EA5CqO241cM2DZSrgbnXHjPYZIyPerCK9c41Qupxnmp+mQcZqmpsuopE6imY58/lYH3H9KeoJCiiigCNIKZdalMtNMlMTFSiRClNsKktimsb01MRJDQo004y0iirWVoizLTkW2KckjzTK5zVrtFKplpcwiaJkPJ1ZT8mBBrB+CpXm4WE2WW1d4JFUnJERwAckkZGDgmt3ZNzFYHw0WteO3ts5Hl3SLPFy3K4V8joef2rDlhdxOjiyVUilvol/6nw9jjJ85c752QlQMe5Nb5lB51ifGTpaXto8jhEjllJZs6dJjOBtzO+w7iriy8SpdNogjnZSP3pjKIO3x4J+eK5E4NJfH9zqNpyteTRmMgDYjtttQtZeW5u4JDIkhmVj67aY5RumYnxmMjnjcHHTnWhs7xJV1IGXujjDI3VW+VDjGriyncnUkPkUClYUmaWScGs14TuvSr5BAmmGVGBpErjl8q0U8oRWY7BQST2AGTWI8FNm0Vv77SuDjGQ0jlWx0BHTtVlsr+UXgrdfBPvPDAtr+YRtLHb8QQ48g48udSGZgcHSzLqIIx+b2xL4d+D/DYn8xlklOScSyEg574xnfJ371tXthJCgHMBWQ9mHwn/fesz4s4+ztBYwbXN18QPOGEZMrt9io75rsLizlvmi44PwSxVdVvb24XPxJGmDjscbj3FcXviizt2KM4DLgaUQnHtsMDpVbx7iScOtY4EbUyoEQHmdP5m7DqftXlMshZizElicknmSeZpOXNp2R1/T/TPrrXktLweujx/Z5A1Pv10HA+f++lWlh4ktpjhJVz2Jwf414Xmu1alLqJHQn6HhrtbR9DUteN8E8V3EAAV9S/3H9Q+h5ivTfDfHBdRltOllxqHMb8iKfjzRnscXqvT8vT7vde5cUUUU4whRRRQAlGKWigCJJaZOc0osx3NSq4L1bUymiJCvZIoU1yuEUEepiAMnkKhNxuzBwZ1B9yRy2PSpnEuGJPoYl0eMko6HDKSNLc8g5GRuKruK2dnChe7l9IB3nmbHvhdQB+g/WocpE6YjsPiCxf4buBv/1T+tSre4t5fgljf/LIrfoaoYfEVkRi3t3nXoYoMR/+8gVf41YQXMjjMdmi7/8A2si/UaA1RrfuToXsXEdvgjB2rzn8WUNtdWHElQsIJCspVckRtzz2GC/3r0FVmwM+Up9gx+3KoHjCyhms5ormRY42XeRiAFI3VvVtsRnFDbYKKXBH8S8OSUJMArY64B2PwsP6+9Ul1xdLfSgSSaeUHy4YV1OQvM9Aq5PxHaov4ReLI7mJ7F3V5LbKqw5SwD0o4zucDAP071S/ipwu8tXa6tJHSN4hDKyDdEViwLHGVU6iMjtWTJgUp6vBqhmax6fJc3fiVEnS2u4mt3kGULOjoSTgKWQ+lvmBWjtLYJy68/pyrxrhH4fGWWNZHZw8etyD6stgRjJ5k7nfbavTPBltLEJ4JJfPSCTy45W+MgKpZGxz0k4zz2Pas2THHmI/VJKpGhYVxToWmnpDLIoPHV+ILGdjnLIUUDmWk9KgZPOonBrHyoIos7qiKcdTgA8/eqvxZObq/trRfghInmOP7u0YORjmTTvH/E0dqyLhpZmK6Ik+IknC56DJ5DrV9LaUVyy+NqNyZt/FniWPh1qrsC8jYSGIc5JCPSu3Tuay3BFbhkUt1esHvrrBMYIOkDJVR2AzufpvUJITayG+4iwm4g2TFbatUVuvJSoAwDgDLe+3U1m+IX0lxI0khLMx+w6KOwFb8mXSqXJboPTnnf1J/h/n/AcR4g88heQ6ifsB2HtUSumNcvyrHdnqYpRVLg7EDaNePTr0Z7sAGOPYAjPzowasLdc8OtW5apblvmdY3+wx9KjNUyVOhODO8sNXy/2ZxCMV6D+HUx1lc8xuO+OX1rALjNbv8NodUjNvhR/E7f1q2L8aMnqdfZ5Nno1FJS10jyAUUUUAFFFFABSYpaKAKnxS862kxtV1T6D5Y2zqO2RkgEjcgHmRWK8P+H3LB47LypTgy3vEdM1wzfm8tEY++5KAbYB6bbxJx+GxgaedtKAgbDJLHZVAHU1kLrjV9xJEitrWezhm2a7kKBlj/MUQHUGIyASNsioYE3iPi3h1rNouLgSTpzJGvRk7AaRpQ+w32qXffiHw+KFZvPDqxwqxgtIT204yPrin+A+FrSxjEUcSnqZJFDSOScksxG+9VvH/AATFI/7VYiOC8TdWUAI5H5ZBjcHkTz5VXUrommVrfizAwK+XJBIfgNwpCEHfV6fVt2ANQ+PcGtX0y8TunvJPiSCJgsOCPyqvJTv6id81puGcSi4jC8d1bgPG2iWJxko2Oa56diK82l8PPZ3rWeoeUymWGWVsYjHx6jgDC4bbnt70uWRtdvJq6XHjlkSyukP3Qe5mha1WKze33iMa6UjT83mn8ykEjHvyzXqRkF7bSwOQkjxFXXG66wVD6TuAeYB374NZUWQhiVVXOp1MakZeUjGmWUdFB3VD1AJpeKzGyicBz+2zL6pBg+UOh32J/XHYVSM3H8X5mnNhhnkvoqvC+fl/BG4NZ8SjxE8EMboAv7SZNSlV9IkWMblsbgEgAsPlU7hV0iXIsbZS0cMbNcSbHDv8Ic9ZGOpj86gcUsfJgt5L7iN1byThEkkgOmNn07O4Kny20gAtkDIzgVquBWFlbW4jt5owhJYuZVZpHPxO7Z9THvRPDadfoY/qu+79R8HH+/4VT+KfEEdlbtNJ02RPzO/5VH8z0qp8UfiBaWwKwyC6m5COLJGf8TDIAHtk4rCSXkt3KtzeKpkUARRKMRxAZOcEnU2cHOeYrKsVbzNmHFPM6xr8/CG7O9nw7KxF3csGnmYERwrkhEXIwCAck78sDernhN1FaEyRhrm8b4rubcDPPyU/KPc77VBJd+ZJ7Z/lTgjxVvqNcHYxemY419R38eDmd3lcvIxZm3LHmemT9qQJinQfr8qbJzS7OkvZDbpTNwdIPsCcd9qllfemrtcqfkefyNSgcti0sELcHsnAIAe4DEcslzufng1BxWx/C2zS74N5BI2klGR+VtWtCPuKiR+CrolhpA0tjJOM/wCIdxT82N3aOL6f1uOONwm6ab/czqRliFXmxAHzJwB7V7H4W4R+zQKhxrO7kf3j0+Q5fSqfwx4OSEpLKMyqSQMgr7EjuOla8U3Bicd2YfU+uWZrHDhc/LFooorSckKKKKACiiigAoNFZH8SuOzWtsq2y6ri4kWGLPIFvibbqBn9aAKLxDIt9xy3s3IMVsjTOhIId8JoGO4z+tehXchVcgD61kvDnAIOGL1lupVBlmc6mY9cE/Cmc7Cr+PimdmUEHt/Ss880FcbpjY4pOpVsD3QkBV8pkbOvMHvWfsb6SKf9mnOJQuqOUYCzoPzAdGAxqXvvyqRxi6/Z5Yy29vN6RLgny5CQER+ytkgNtgjB5ijjnB1vYPKJZJo8vBKpw6SAHGD26EdRWfeT0z58MdslcePKK/jy+Rcx3y7a2SC6XoUbIimHYq2ATywTULxpHI37Nd6RptrmMLGw3dZfQWf+76iuB03J9pnDXXiNpok9OtXilU7FZMFHBx2O4+YqJxSaa54VCFK+dJJbjLfD5kbanJ9v7Nqtjk27fyiJJJbF/LGllG93csHmxnc7AnYKueQ6ZrKeFYRf3RZ3EgHrffJOCML8s4+lXFj4Oid/Muy17McammJ8sDoqRA6FUdOf3qtvIrUcTgXhyqkkRZ7swALCsXMpLp9JbOcDnvTEoz3XC/cdHqZY1JV3Pz7L2RH/ABMvhLceUMFY10kf4m3YH6aRWCm4FA3/ANSj5DH6Vb3s5kld+rszb89yTSxtWeU3baPS4umhDFGEknSIdtw5I9kRV/yipKxU5nvXaDrS7Y9VFUlRyoI6YpCu/KpR/X+VAhLcxt9hgUFdRHEf1oWPPLvyqYsPpzkAd85p+3QZO2MDntz33oKPIQPK5551GltyQRvVsyDH3qNOQKkmM7J/4EcRCPdWhODq81VOx56HH8FP1r2MV4BHZz8PvLe/CsEc6ShByybCQ7DbZsjPPTXvdrOHRWUgqwBBHIg7giuljdxTPG9TBQyyih2iiiriQooooAKKKKACiiigArH+OYA1xw0lQQLsbkZwdJI+W4rYVSeLLUvCrKMtFLFKBvnCMC2Mc/TmoYELji/2/wD4j+dV15xEQANLhY9gXz8JJwCwx8Pc9KvOOw+pJB1GD+oqqvLcSIUYZVgVYdwRgiuTmVZHZ1MUrxomOEliaKQB4ZFwy+x6gj75FU/hu6kXXbysTNbEDVy8yM7wygnnlcAn+8G7VXeC71o2ksJv3kG8bbkSQMfQ24/LkL9Ks+P/ANlNbXAz8Yt5OxjmyUJz1WQDB/xHvVt2tL/IU6Tv9Rmx1R8SuE38udI7hewdcRSqNvZTUvw7agQIpUDEkzgZ2Cu7EH29J5+9MxKZL521DRFB5YGNw0jB3yfkqbe9V/jXiDootIThpoi0hB0mO3U6XI2O7EgfIGrJucv5I08LzwiGeOT8VuzaWMjQ2aZ866T45cfEsTflXpkb9a1HEbKKztJba2VYlS2diBzOolQzMdyThtzuSaf8AcDFtbD0hS+DgdEA9I/U/M1UXkwlu7tG5O62moflzCJYwffWX/8AYVtiuwU9McyV8NW/5POcdafT60q2raimDqUkEe42I+9angngqWUoz4SMjJ3y3tgVhUW3SPYZuox4o3NmZAp5EI6Hf+XOvRo/AcKkYZj88Zp9/BkWokFumAen94bbnNM+hM5svVsHizzmNOpG3LGPl3p+ODVjOW9sg1suN8MRWCpENsd98f6VXNw5sfDj2A5AfxqjxtOiY9ZGavgpTbcgd99xnsNh/rSM22OW+1aOy8NSSkahpU75P9O9Xdl4RhXd8ufsP4b1eOGT4FZOuxQ5dswUFhLM2I0Y9BgbD68hWv4D4JVCJJjrYHIQbqO2e+/0rWwQKihVAUDkBypytMMCW7Obn9SyZFpjsv3IHG+EpcwtFJ8JxuOYKkEY+32rOeDInsv+0lJKZYxOwxk6mJQbn04wR23rZ1GvbRZFw3zB6inHOJApabhUgAHf3pypAKKKKACiiigAooooAKRlyMd6WigCHdWoMWkdAMfTlWdPWtbiqPiNrpYnHpP8O9Yurx/+kaumyV2syXHeGSM8Vzb48+E4CsxVZYzvJExGefQ4ODUa+401zNb2ohlhkLrNIJlxpSE6sDfD5YAdvtWrtrcs4HTb7VSlBLxi4kIOLeCOFDg4Jf8AtJCOnVR9DWeC7HJ+OB2R96S8l2IwMnbJOSe+2P0qruYYzxS2i+J3t7h5RgZ0toRNRxnSAGAGau7ePU3+Ebk+1UX4fsLy5uuJYOmQ+RBnn5UWMnHIZbJ+tO6SPLE55cI3SpgYFZy68LFrszLMVid45JIQo9UkQKowbmu2Mgc9Naait5lIyWEYJIRASdRIUZJ7nuakAUtFFEtt8hRRRQQNmIHoK6CDtXVFRQWJS0UVIBRRRQAUUUUAFFFFABRRRQAUUUUAFFFFABRRRQAUhFLRQBEjhWMM3QZNZn/ozTQzIzFZpX81XX06HXHlj5ABQe+/eteyZ50giGSeppUsfCXBdT5bPFOKeJLviUi8KSEwNq03jIRvpI16DviPGCc7nIGK9j4Vw6O3iSGJdMaKFVR0FZnxD4aIvIuIwlvNiwJIwcCSHcMBy9YznfOcY22Na6KQMAQcgjII6irpUVbO6KKKsQFFFFABRRRQAUUUUAFFFFABRRRQAUUUUAFFFFABRRRQAUUUUAFFFFABRRRQAUUUUAFFFFACEU3BCEGlRhRyHbJzge1O0UAFFFFABRRRQAUUUUAFFFFABRRRQAUUUUAFFFFABRRRQAUUUUAFFFFAH//Z"/>
          <p:cNvSpPr>
            <a:spLocks noChangeAspect="1" noChangeArrowheads="1"/>
          </p:cNvSpPr>
          <p:nvPr/>
        </p:nvSpPr>
        <p:spPr bwMode="auto">
          <a:xfrm>
            <a:off x="2069306" y="15490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sp>
        <p:nvSpPr>
          <p:cNvPr id="11" name="AutoShape 4" descr="data:image/jpeg;base64,/9j/4AAQSkZJRgABAQAAAQABAAD/2wCEAAkGBxQSEhUUExQVFBUXFxcaGBUVFhkYFhkYFx0YGBQVGBwYHCggGBolHBwYIjEhJSkrLi4uGCA1ODMsNygtLywBCgoKDg0OGxAQGywmHyYsLCwwLC8sLCwsLCwsLiwsLCwsLCwsLCwsLCwsLCwsLCwsLCwsLCwsLCwsLCwsLCwsLP/AABEIANkA6AMBIgACEQEDEQH/xAAcAAABBQEBAQAAAAAAAAAAAAAAAQMEBQYCBwj/xAA9EAACAQMCBAQEAwUHBAMAAAABAgMABBESIQUxQVEGEyJhMnGBkQdCsRQzocHRI1JicuHw8RUkgpIWQ4P/xAAaAQACAwEBAAAAAAAAAAAAAAAAAwECBAUG/8QALxEAAgIBAwMDAQcFAQAAAAAAAAECEQMSITEEIkEFUWETFCMygZGhsXHR4fDxQv/aAAwDAQACEQMRAD8A9xooooAKKKKACiiigAooooAKKKr+M8ZhtY/MmfSOQHNmPQKBuTQBYU3LMq7sQo7kgfrWSg4hfX2fKH7FDnGt4yZ291D4Vfs1NXHBeHxOZLhmupcY/tnM2NgDhT6Uz9OdUlNRVssot7ItZvG1gp0m5jJyR6ctuMZHpB7iop/EOxHORgM4yYnA5Z3OMYpiLjtun7q2RQOWFVftgU/L4njYYlhypHI6WBHyI3pP2rH7jPs+T2JnDfGdjPgR3MWTyVm0tknSBhsddqvg2ax8thwy7Uq8ESkjGSgjbfPJh1yT96qf/iN7w7S3DJ/MiBy9tOc6gMkBG5A9OnPnTozUladi5Rcdmej0VjPCP4gQXZEUn9hccjE+2WHxBc7HHbNbEvVyp1RVdwniqT5KHIAB+hLBT7g451Y0AFFITSaqAOqKSloAKKKKACiiigAooooAKKKKACiiigAooooAKKK5kbAyaAKPxP4gNuFjiQzXMm0UK7/N3x8MY6k1SxcJSD/u+IyedcHko/dp/hjQ/qas7fiEMZmnQalJzJcHcSMPSsUR/MBsNvSN+ZzWL4hdvcyGR+e2B0VegH9azZ8yxr5H4MLyP4J/E/E0s5YA6I+irnP1P8qr0Tfcf8+/eo7zgchyPsAf6009/wAsADfv9q5cpSm7Z0oxjBUi38xQPptg1x8QyfvVct9ty+uc1Lt75GyPhyOvc1SmWtCyLsf49ateDcflgwreuPb0n4h7qf5fpUFlyBy5c6r+I8XggTMrjO+lRuzdAFUbnJq+OUovt5K5Ixce7g1HivwZb8TjWSJhHICWV1XZmPMONsHnvz+dZbh/GeK+UOGGLTcnUhuSTmOHkJiRsSBjBzvkdji18P8AFL1VLJZiFX5Nd3HljB5N5YUsdt/4Ve8L4hlnZp4XlZSPLRNKkryVXf1Mc++Oe1deE7S1bM5UobvTuiH4JnJv7uJQRDbxQQqMYBZNRZjvzJJrd14jYcWu+BXUhuohLDcHzHkTUz6mPPWeYUZGk17JwviEdxEk0TBo3UMrDqD/ADpqKMfl5Ux5ldXchAGOtQjIKbCNoROVMsVeutVQUn6U4stGklTJgNLTCPTqtVGhidnVFJS1BIUUUUAFFFFABRSE00z1KRDdDuaWoUtxg9qkxSZG1S4tbkKabo7zWA4pxA8SnaKN8WEJAuJUODLJzEKN1UHAbGck471b+OeJyKsdrbtpuLptCsNzHGCPPm/8VO2epFU3mQWsaxqdNrBywMmR9yznqzM2fmTSMuTShuOGpld4p4yHnW0UBY4o1fSvJc7KmB/hwfrVRIxG3T5H/eKpeC3hmlu7gn95MwHsielR7HAFTrm8EalnbSoHqJ6CublTc9zpYqUDt5zv0HfOc8/41HluBnBZQeeCQNu/OqOzhu7/ANSE20WcA762zvkbDapcH4csBrMkcrb4WQMM/NtRx/6mraIx/EwcpveK2JrXSHAEiHbcBwffPOu1fffl0P6U1/8AEV07weS64P8AZtqVsdVcYPvgj711NbyJGdKkscKgPVm9K/bcn2FVaj4DurcS84zIV/ZrbLznGXyNEK5+Jm6Hnge9SOA8MFmS6nzJyP3zgFhzzp1fDz+dOcMsBbReWPUSSS5GCzH8x/QCmnc551Gqto/9LRhe8ibeXrtlnZm/zEkmopuBtkYAwSQPseVRpZe/6/yrqJMjnVaGv4NpwHjaXCm0vAJIpBhGfc55BWPfs30qj4dJL4duxFIzPw+c+l2OyPnfAGcHTuR1+maqkBHt7V6DbKnFrF7ab4gPS3UEfu5R7g7H/WtvT5b7Wc7qMVdyNbd+tAy78iMb5B7VUmTNZ38IuJv5UtjMMSWjFNyxJGTj4t8dvYitHxJdMhx1wfv/AMV1OnlexyepjXcc+bUmF/eoNPRnetEo7GaMnZZK9PI1QVfFOQy5NZ3E1RmTw1OLTCU+tKZoixaKKKqWCig0270AziWTaoUsnvTkxqM5p8ImXJIjXMhPOrThTZTPuf4bVVS71IW8EUGQckB2ONyMZJ2pmRdtIVidTtmaW58y6u7rOy/9pC2RgKmGuGHY+ZkHP9ysNw3iZv8AiRGC1tbqzoo21OBhGYY9WWzgewrRWnC5LiG3tiGHnM8twykDSkztLMoPQnIXbcb71F8D26iTiEsaBIxdrGnskYIA7Acv4Vycm9y9jrweyj7mS8HsDbZ5HW+Qcd8kfrXd3bftd2luQTEo1yfP8gJ/l78qdtoRbXlzbtgIX8yIYwND77dxk4/8auvBlmWubljjJZVHPZQB/PP3rNJ1Jy/3c1wpxSZo+H8NLYC4CgbHp7CpDLpJVhuKvoIAoAHKmry1Vum/es1DvrW/gqQgqqMqvCkgBXUz7dcAkD5Zxn61cXNuwVtPPScH3wcVkPBxNxwpTzeKSRX788n9TV4xuLZWU+5Ii3E2p/bl/rTM21PNttjbvSSx4yOe2aBpCRMbk86lQsB9f+KFg60/+zhSc8/ehsg6MJ2P+8datfDHEDDMpz6c4b/Kdjnp7/Sq4E43G3b+lJA3q5Dcf8URk07KyimmjVcUia347bTAgpdRNGwLMAGjBOQOWTlcD51peOp61Pt+h/1rL+NmLnhMqAmT9pXTnYepCWB75AO2a1XHT6l+RrvdM+/Y8/1a+7dkAEU/AKjxjapMdbZHPgOk+1dxvTS10g3pbQ5MnxNUmM1FhNSErNI1wY/RSLRSxwGo0lSTUSRqtEpMbkWo0i1JZqjO1PiZp0M4plodSsvRgR99qkGuRTRPkl8M4dHERpA1BETPXSo5Vk/C/CisnFICST+06kznGJEWVMZ+Z375rUW02k5p97LErTJ8bIFIzs2nJT9SM+9YcuJLY34st7nn/inwubqEPEQt1bEvGWGNS4IaJuwzvT3gaHUskgypyFliYepHAGQw+2CNiK3toI5B5qj4wQf0IPuCMfSquWy8t84GcYDDqO3+lc7NjcIq9zdCeps6Q0jULWc8SeLIrZhGoM1w3wwR7t7FsfAPc1lSb2Q4v2A615HJfS8DvpdSa7K5csNOPoV6BxnBB2I+Va22NzP67lhGM5FvEcKAOQd+bnuAQN8b1ozaJNFpkRWBGMMARjtg0yE9DrkmeNtJ8GOUW12vmWkyMp5o50sD235VEuQIjh2UN/mHy+vI1a3/AOG1i+cQhCfzRkqR9M4rN8G8JywOyTWcDKoLG5dsgqvJihZiTux2A/nU1B7pllOS2Y9NxCNFDlgsfJpW9IGQDpUHctv22x8qasvEtrIyxq532GQQM78iep51c+HPDQnIu7tQ5P7iFgNEUf5W0nk7bN7VL/EHg8MlnM7KqtGhdXGFIK8hkdDyx8qrUL0slylyiulTamoD1zypjht0Xt4i2zFFz9s1MtItRA39RAAHM5NLarYbe1mo43F5jcHjwxXzQ5GR+SMkE+w5/Tvir3iE+uQ46enPy50GPF0XHwW9voH+dzkjHsqp96ZVdq9F0saVnm+sldJf1OlFPiuEFditLMsUKKdXFcAU5HGTyGaoxkR9DT6tTSWzCno4z1FJk0aIpkhDRSqKKSaENytUZzT0rVGamxQmbGmNNEU41NkU5GdnD1xXdDCroW0Mk4q2tH1R4BIPcbke+9VMg3zUzhr4b2NUyxuJbDLTMx3HLW4tp5EjvZY0kSSdcJGVBUqJlOUOT6g4AxsGrOS+PryAktLFfQJ+8VVEVwn+LHIgfL7VvfxJkEMEd1pZjbSrJhVY5TBWVTpBwChO522rC+LrF7yeMWtm0JUqyzSlQQDzCqhLOhHQ1y8qafwdnDpaqt/c3XDeJx3EAmhOpGXKkDH0x0PtXnfD+Aut20KTC2EqtJ+0svnXEukrrQFsBMZ2G+29P+AQ1je3Fg7AJIoli32zyZVyTjkdt/hqz494RjdmdYkaRmO8ksqrvz2Q/wDIzWNNY514NNNp+5ItLexgYA3t1NLvzmDHpn0IpHb8ta6ArpGnUBgfGMHfuMbH2rG8G8OzxYUNb28WQWW1hKu23IyOdgeu2fetkgAHKq5J3xRCjR0VpuSIEfrT1IKUSM+SAAAMAADHT2FYbxrxaCWWLhzOMzyIsrb/ANkhII5bajnGCds5reyNWH8UeFYr23le3TF2paRJFOGc7+nI5gY2FOwKOtWVm5aHRB4lw0wTPFp0hT6QTn0fl367VdeFbMvMpxtH6277fCB8zioa33/ULK1uR++B8mVQPVqGcE9jtnH+OtDZccsOHxBJ7mJJT6nXUC4PRSqZIx/Wmxw/e145Iln+6+eDRR2BEUmca5GLtjvtgfZQKjW1oz8hgdzWRufxu4cpIUTyYB0kR4DHoBqIP1NN2v4yJIQE4fduTyCBTnABON9+Y+9dWGVxVI5U8KnK2b1OFd2+1SI+HKO5rDR/iRcs5ReEXuRyDDSTvg7ldI69e3eraPxRfMARwqZRgk65olPPAVQCck898ACoeWT8llhgvBpzZr2p9EA5CqO241cM2DZSrgbnXHjPYZIyPerCK9c41Qupxnmp+mQcZqmpsuopE6imY58/lYH3H9KeoJCiiigCNIKZdalMtNMlMTFSiRClNsKktimsb01MRJDQo004y0iirWVoizLTkW2KckjzTK5zVrtFKplpcwiaJkPJ1ZT8mBBrB+CpXm4WE2WW1d4JFUnJERwAckkZGDgmt3ZNzFYHw0WteO3ts5Hl3SLPFy3K4V8joef2rDlhdxOjiyVUilvol/6nw9jjJ85c752QlQMe5Nb5lB51ifGTpaXto8jhEjllJZs6dJjOBtzO+w7iriy8SpdNogjnZSP3pjKIO3x4J+eK5E4NJfH9zqNpyteTRmMgDYjtttQtZeW5u4JDIkhmVj67aY5RumYnxmMjnjcHHTnWhs7xJV1IGXujjDI3VW+VDjGriyncnUkPkUClYUmaWScGs14TuvSr5BAmmGVGBpErjl8q0U8oRWY7BQST2AGTWI8FNm0Vv77SuDjGQ0jlWx0BHTtVlsr+UXgrdfBPvPDAtr+YRtLHb8QQ48g48udSGZgcHSzLqIIx+b2xL4d+D/DYn8xlklOScSyEg574xnfJ371tXthJCgHMBWQ9mHwn/fesz4s4+ztBYwbXN18QPOGEZMrt9io75rsLizlvmi44PwSxVdVvb24XPxJGmDjscbj3FcXviizt2KM4DLgaUQnHtsMDpVbx7iScOtY4EbUyoEQHmdP5m7DqftXlMshZizElicknmSeZpOXNp2R1/T/TPrrXktLweujx/Z5A1Pv10HA+f++lWlh4ktpjhJVz2Jwf414Xmu1alLqJHQn6HhrtbR9DUteN8E8V3EAAV9S/3H9Q+h5ivTfDfHBdRltOllxqHMb8iKfjzRnscXqvT8vT7vde5cUUUU4whRRRQAlGKWigCJJaZOc0osx3NSq4L1bUymiJCvZIoU1yuEUEepiAMnkKhNxuzBwZ1B9yRy2PSpnEuGJPoYl0eMko6HDKSNLc8g5GRuKruK2dnChe7l9IB3nmbHvhdQB+g/WocpE6YjsPiCxf4buBv/1T+tSre4t5fgljf/LIrfoaoYfEVkRi3t3nXoYoMR/+8gVf41YQXMjjMdmi7/8A2si/UaA1RrfuToXsXEdvgjB2rzn8WUNtdWHElQsIJCspVckRtzz2GC/3r0FVmwM+Up9gx+3KoHjCyhms5ormRY42XeRiAFI3VvVtsRnFDbYKKXBH8S8OSUJMArY64B2PwsP6+9Ul1xdLfSgSSaeUHy4YV1OQvM9Aq5PxHaov4ReLI7mJ7F3V5LbKqw5SwD0o4zucDAP071S/ipwu8tXa6tJHSN4hDKyDdEViwLHGVU6iMjtWTJgUp6vBqhmax6fJc3fiVEnS2u4mt3kGULOjoSTgKWQ+lvmBWjtLYJy68/pyrxrhH4fGWWNZHZw8etyD6stgRjJ5k7nfbavTPBltLEJ4JJfPSCTy45W+MgKpZGxz0k4zz2Pas2THHmI/VJKpGhYVxToWmnpDLIoPHV+ILGdjnLIUUDmWk9KgZPOonBrHyoIos7qiKcdTgA8/eqvxZObq/trRfghInmOP7u0YORjmTTvH/E0dqyLhpZmK6Ik+IknC56DJ5DrV9LaUVyy+NqNyZt/FniWPh1qrsC8jYSGIc5JCPSu3Tuay3BFbhkUt1esHvrrBMYIOkDJVR2AzufpvUJITayG+4iwm4g2TFbatUVuvJSoAwDgDLe+3U1m+IX0lxI0khLMx+w6KOwFb8mXSqXJboPTnnf1J/h/n/AcR4g88heQ6ifsB2HtUSumNcvyrHdnqYpRVLg7EDaNePTr0Z7sAGOPYAjPzowasLdc8OtW5apblvmdY3+wx9KjNUyVOhODO8sNXy/2ZxCMV6D+HUx1lc8xuO+OX1rALjNbv8NodUjNvhR/E7f1q2L8aMnqdfZ5Nno1FJS10jyAUUUUAFFFFABSYpaKAKnxS862kxtV1T6D5Y2zqO2RkgEjcgHmRWK8P+H3LB47LypTgy3vEdM1wzfm8tEY++5KAbYB6bbxJx+GxgaedtKAgbDJLHZVAHU1kLrjV9xJEitrWezhm2a7kKBlj/MUQHUGIyASNsioYE3iPi3h1rNouLgSTpzJGvRk7AaRpQ+w32qXffiHw+KFZvPDqxwqxgtIT204yPrin+A+FrSxjEUcSnqZJFDSOScksxG+9VvH/AATFI/7VYiOC8TdWUAI5H5ZBjcHkTz5VXUrommVrfizAwK+XJBIfgNwpCEHfV6fVt2ANQ+PcGtX0y8TunvJPiSCJgsOCPyqvJTv6id81puGcSi4jC8d1bgPG2iWJxko2Oa56diK82l8PPZ3rWeoeUymWGWVsYjHx6jgDC4bbnt70uWRtdvJq6XHjlkSyukP3Qe5mha1WKze33iMa6UjT83mn8ykEjHvyzXqRkF7bSwOQkjxFXXG66wVD6TuAeYB374NZUWQhiVVXOp1MakZeUjGmWUdFB3VD1AJpeKzGyicBz+2zL6pBg+UOh32J/XHYVSM3H8X5mnNhhnkvoqvC+fl/BG4NZ8SjxE8EMboAv7SZNSlV9IkWMblsbgEgAsPlU7hV0iXIsbZS0cMbNcSbHDv8Ic9ZGOpj86gcUsfJgt5L7iN1byThEkkgOmNn07O4Kny20gAtkDIzgVquBWFlbW4jt5owhJYuZVZpHPxO7Z9THvRPDadfoY/qu+79R8HH+/4VT+KfEEdlbtNJ02RPzO/5VH8z0qp8UfiBaWwKwyC6m5COLJGf8TDIAHtk4rCSXkt3KtzeKpkUARRKMRxAZOcEnU2cHOeYrKsVbzNmHFPM6xr8/CG7O9nw7KxF3csGnmYERwrkhEXIwCAck78sDernhN1FaEyRhrm8b4rubcDPPyU/KPc77VBJd+ZJ7Z/lTgjxVvqNcHYxemY419R38eDmd3lcvIxZm3LHmemT9qQJinQfr8qbJzS7OkvZDbpTNwdIPsCcd9qllfemrtcqfkefyNSgcti0sELcHsnAIAe4DEcslzufng1BxWx/C2zS74N5BI2klGR+VtWtCPuKiR+CrolhpA0tjJOM/wCIdxT82N3aOL6f1uOONwm6ab/czqRliFXmxAHzJwB7V7H4W4R+zQKhxrO7kf3j0+Q5fSqfwx4OSEpLKMyqSQMgr7EjuOla8U3Bicd2YfU+uWZrHDhc/LFooorSckKKKKACiiigAoNFZH8SuOzWtsq2y6ri4kWGLPIFvibbqBn9aAKLxDIt9xy3s3IMVsjTOhIId8JoGO4z+tehXchVcgD61kvDnAIOGL1lupVBlmc6mY9cE/Cmc7Cr+PimdmUEHt/Ss880FcbpjY4pOpVsD3QkBV8pkbOvMHvWfsb6SKf9mnOJQuqOUYCzoPzAdGAxqXvvyqRxi6/Z5Yy29vN6RLgny5CQER+ytkgNtgjB5ijjnB1vYPKJZJo8vBKpw6SAHGD26EdRWfeT0z58MdslcePKK/jy+Rcx3y7a2SC6XoUbIimHYq2ATywTULxpHI37Nd6RptrmMLGw3dZfQWf+76iuB03J9pnDXXiNpok9OtXilU7FZMFHBx2O4+YqJxSaa54VCFK+dJJbjLfD5kbanJ9v7Nqtjk27fyiJJJbF/LGllG93csHmxnc7AnYKueQ6ZrKeFYRf3RZ3EgHrffJOCML8s4+lXFj4Oid/Muy17McammJ8sDoqRA6FUdOf3qtvIrUcTgXhyqkkRZ7swALCsXMpLp9JbOcDnvTEoz3XC/cdHqZY1JV3Pz7L2RH/ABMvhLceUMFY10kf4m3YH6aRWCm4FA3/ANSj5DH6Vb3s5kld+rszb89yTSxtWeU3baPS4umhDFGEknSIdtw5I9kRV/yipKxU5nvXaDrS7Y9VFUlRyoI6YpCu/KpR/X+VAhLcxt9hgUFdRHEf1oWPPLvyqYsPpzkAd85p+3QZO2MDntz33oKPIQPK5551GltyQRvVsyDH3qNOQKkmM7J/4EcRCPdWhODq81VOx56HH8FP1r2MV4BHZz8PvLe/CsEc6ShByybCQ7DbZsjPPTXvdrOHRWUgqwBBHIg7giuljdxTPG9TBQyyih2iiiriQooooAKKKKACiiigArH+OYA1xw0lQQLsbkZwdJI+W4rYVSeLLUvCrKMtFLFKBvnCMC2Mc/TmoYELji/2/wD4j+dV15xEQANLhY9gXz8JJwCwx8Pc9KvOOw+pJB1GD+oqqvLcSIUYZVgVYdwRgiuTmVZHZ1MUrxomOEliaKQB4ZFwy+x6gj75FU/hu6kXXbysTNbEDVy8yM7wygnnlcAn+8G7VXeC71o2ksJv3kG8bbkSQMfQ24/LkL9Ks+P/ANlNbXAz8Yt5OxjmyUJz1WQDB/xHvVt2tL/IU6Tv9Rmx1R8SuE38udI7hewdcRSqNvZTUvw7agQIpUDEkzgZ2Cu7EH29J5+9MxKZL521DRFB5YGNw0jB3yfkqbe9V/jXiDootIThpoi0hB0mO3U6XI2O7EgfIGrJucv5I08LzwiGeOT8VuzaWMjQ2aZ866T45cfEsTflXpkb9a1HEbKKztJba2VYlS2diBzOolQzMdyThtzuSaf8AcDFtbD0hS+DgdEA9I/U/M1UXkwlu7tG5O62moflzCJYwffWX/8AYVtiuwU9McyV8NW/5POcdafT60q2raimDqUkEe42I+9angngqWUoz4SMjJ3y3tgVhUW3SPYZuox4o3NmZAp5EI6Hf+XOvRo/AcKkYZj88Zp9/BkWokFumAen94bbnNM+hM5svVsHizzmNOpG3LGPl3p+ODVjOW9sg1suN8MRWCpENsd98f6VXNw5sfDj2A5AfxqjxtOiY9ZGavgpTbcgd99xnsNh/rSM22OW+1aOy8NSSkahpU75P9O9Xdl4RhXd8ufsP4b1eOGT4FZOuxQ5dswUFhLM2I0Y9BgbD68hWv4D4JVCJJjrYHIQbqO2e+/0rWwQKihVAUDkBypytMMCW7Obn9SyZFpjsv3IHG+EpcwtFJ8JxuOYKkEY+32rOeDInsv+0lJKZYxOwxk6mJQbn04wR23rZ1GvbRZFw3zB6inHOJApabhUgAHf3pypAKKKKACiiigAooooAKRlyMd6WigCHdWoMWkdAMfTlWdPWtbiqPiNrpYnHpP8O9Yurx/+kaumyV2syXHeGSM8Vzb48+E4CsxVZYzvJExGefQ4ODUa+401zNb2ohlhkLrNIJlxpSE6sDfD5YAdvtWrtrcs4HTb7VSlBLxi4kIOLeCOFDg4Jf8AtJCOnVR9DWeC7HJ+OB2R96S8l2IwMnbJOSe+2P0qruYYzxS2i+J3t7h5RgZ0toRNRxnSAGAGau7ePU3+Ebk+1UX4fsLy5uuJYOmQ+RBnn5UWMnHIZbJ+tO6SPLE55cI3SpgYFZy68LFrszLMVid45JIQo9UkQKowbmu2Mgc9Naait5lIyWEYJIRASdRIUZJ7nuakAUtFFEtt8hRRRQQNmIHoK6CDtXVFRQWJS0UVIBRRRQAUUUUAFFFFABRRRQAUUUUAFFFFABRRRQAUhFLRQBEjhWMM3QZNZn/ozTQzIzFZpX81XX06HXHlj5ABQe+/eteyZ50giGSeppUsfCXBdT5bPFOKeJLviUi8KSEwNq03jIRvpI16DviPGCc7nIGK9j4Vw6O3iSGJdMaKFVR0FZnxD4aIvIuIwlvNiwJIwcCSHcMBy9YznfOcY22Na6KQMAQcgjII6irpUVbO6KKKsQFFFFABRRRQAUUUUAFFFFABRRRQAUUUUAFFFFABRRRQAUUUUAFFFFABRRRQAUUUUAFFFFACEU3BCEGlRhRyHbJzge1O0UAFFFFABRRRQAUUUUAFFFFABRRRQAUUUUAFFFFABRRRQAUUUUAFFFFAH//Z"/>
          <p:cNvSpPr>
            <a:spLocks noChangeAspect="1" noChangeArrowheads="1"/>
          </p:cNvSpPr>
          <p:nvPr/>
        </p:nvSpPr>
        <p:spPr bwMode="auto">
          <a:xfrm>
            <a:off x="2183606" y="16633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sp>
        <p:nvSpPr>
          <p:cNvPr id="12" name="AutoShape 6" descr="data:image/jpeg;base64,/9j/4AAQSkZJRgABAQAAAQABAAD/2wCEAAkGBxQSEhUUExQVFBUXFxcaGBUVFhkYFhkYFx0YGBQVGBwYHCggGBolHBwYIjEhJSkrLi4uGCA1ODMsNygtLywBCgoKDg0OGxAQGywmHyYsLCwwLC8sLCwsLCwsLiwsLCwsLCwsLCwsLCwsLCwsLCwsLCwsLCwsLCwsLCwsLCwsLP/AABEIANkA6AMBIgACEQEDEQH/xAAcAAABBQEBAQAAAAAAAAAAAAAAAQMEBQYCBwj/xAA9EAACAQMCBAQEAwUHBAMAAAABAgMABBESIQUxQVEGEyJhMnGBkQdCsRQzocHRI1JicuHw8RUkgpIWQ4P/xAAaAQACAwEBAAAAAAAAAAAAAAAAAwECBAUG/8QALxEAAgIBAwMDAQcFAQAAAAAAAAECEQMSITEEIkEFUWETFCMygZGhsXHR4fDxQv/aAAwDAQACEQMRAD8A9xooooAKKKKACiiigAooooAKKKr+M8ZhtY/MmfSOQHNmPQKBuTQBYU3LMq7sQo7kgfrWSg4hfX2fKH7FDnGt4yZ291D4Vfs1NXHBeHxOZLhmupcY/tnM2NgDhT6Uz9OdUlNRVssot7ItZvG1gp0m5jJyR6ctuMZHpB7iop/EOxHORgM4yYnA5Z3OMYpiLjtun7q2RQOWFVftgU/L4njYYlhypHI6WBHyI3pP2rH7jPs+T2JnDfGdjPgR3MWTyVm0tknSBhsddqvg2ax8thwy7Uq8ESkjGSgjbfPJh1yT96qf/iN7w7S3DJ/MiBy9tOc6gMkBG5A9OnPnTozUladi5Rcdmej0VjPCP4gQXZEUn9hccjE+2WHxBc7HHbNbEvVyp1RVdwniqT5KHIAB+hLBT7g451Y0AFFITSaqAOqKSloAKKKKACiiigAooooAKKKKACiiigAooooAKKK5kbAyaAKPxP4gNuFjiQzXMm0UK7/N3x8MY6k1SxcJSD/u+IyedcHko/dp/hjQ/qas7fiEMZmnQalJzJcHcSMPSsUR/MBsNvSN+ZzWL4hdvcyGR+e2B0VegH9azZ8yxr5H4MLyP4J/E/E0s5YA6I+irnP1P8qr0Tfcf8+/eo7zgchyPsAf6009/wAsADfv9q5cpSm7Z0oxjBUi38xQPptg1x8QyfvVct9ty+uc1Lt75GyPhyOvc1SmWtCyLsf49ateDcflgwreuPb0n4h7qf5fpUFlyBy5c6r+I8XggTMrjO+lRuzdAFUbnJq+OUovt5K5Ixce7g1HivwZb8TjWSJhHICWV1XZmPMONsHnvz+dZbh/GeK+UOGGLTcnUhuSTmOHkJiRsSBjBzvkdji18P8AFL1VLJZiFX5Nd3HljB5N5YUsdt/4Ve8L4hlnZp4XlZSPLRNKkryVXf1Mc++Oe1deE7S1bM5UobvTuiH4JnJv7uJQRDbxQQqMYBZNRZjvzJJrd14jYcWu+BXUhuohLDcHzHkTUz6mPPWeYUZGk17JwviEdxEk0TBo3UMrDqD/ADpqKMfl5Ux5ldXchAGOtQjIKbCNoROVMsVeutVQUn6U4stGklTJgNLTCPTqtVGhidnVFJS1BIUUUUAFFFFABRSE00z1KRDdDuaWoUtxg9qkxSZG1S4tbkKabo7zWA4pxA8SnaKN8WEJAuJUODLJzEKN1UHAbGck471b+OeJyKsdrbtpuLptCsNzHGCPPm/8VO2epFU3mQWsaxqdNrBywMmR9yznqzM2fmTSMuTShuOGpld4p4yHnW0UBY4o1fSvJc7KmB/hwfrVRIxG3T5H/eKpeC3hmlu7gn95MwHsielR7HAFTrm8EalnbSoHqJ6CublTc9zpYqUDt5zv0HfOc8/41HluBnBZQeeCQNu/OqOzhu7/ANSE20WcA762zvkbDapcH4csBrMkcrb4WQMM/NtRx/6mraIx/EwcpveK2JrXSHAEiHbcBwffPOu1fffl0P6U1/8AEV07weS64P8AZtqVsdVcYPvgj711NbyJGdKkscKgPVm9K/bcn2FVaj4DurcS84zIV/ZrbLznGXyNEK5+Jm6Hnge9SOA8MFmS6nzJyP3zgFhzzp1fDz+dOcMsBbReWPUSSS5GCzH8x/QCmnc551Gqto/9LRhe8ibeXrtlnZm/zEkmopuBtkYAwSQPseVRpZe/6/yrqJMjnVaGv4NpwHjaXCm0vAJIpBhGfc55BWPfs30qj4dJL4duxFIzPw+c+l2OyPnfAGcHTuR1+maqkBHt7V6DbKnFrF7ab4gPS3UEfu5R7g7H/WtvT5b7Wc7qMVdyNbd+tAy78iMb5B7VUmTNZ38IuJv5UtjMMSWjFNyxJGTj4t8dvYitHxJdMhx1wfv/AMV1OnlexyepjXcc+bUmF/eoNPRnetEo7GaMnZZK9PI1QVfFOQy5NZ3E1RmTw1OLTCU+tKZoixaKKKqWCig0270AziWTaoUsnvTkxqM5p8ImXJIjXMhPOrThTZTPuf4bVVS71IW8EUGQckB2ONyMZJ2pmRdtIVidTtmaW58y6u7rOy/9pC2RgKmGuGHY+ZkHP9ysNw3iZv8AiRGC1tbqzoo21OBhGYY9WWzgewrRWnC5LiG3tiGHnM8twykDSkztLMoPQnIXbcb71F8D26iTiEsaBIxdrGnskYIA7Acv4Vycm9y9jrweyj7mS8HsDbZ5HW+Qcd8kfrXd3bftd2luQTEo1yfP8gJ/l78qdtoRbXlzbtgIX8yIYwND77dxk4/8auvBlmWubljjJZVHPZQB/PP3rNJ1Jy/3c1wpxSZo+H8NLYC4CgbHp7CpDLpJVhuKvoIAoAHKmry1Vum/es1DvrW/gqQgqqMqvCkgBXUz7dcAkD5Zxn61cXNuwVtPPScH3wcVkPBxNxwpTzeKSRX788n9TV4xuLZWU+5Ii3E2p/bl/rTM21PNttjbvSSx4yOe2aBpCRMbk86lQsB9f+KFg60/+zhSc8/ehsg6MJ2P+8datfDHEDDMpz6c4b/Kdjnp7/Sq4E43G3b+lJA3q5Dcf8URk07KyimmjVcUia347bTAgpdRNGwLMAGjBOQOWTlcD51peOp61Pt+h/1rL+NmLnhMqAmT9pXTnYepCWB75AO2a1XHT6l+RrvdM+/Y8/1a+7dkAEU/AKjxjapMdbZHPgOk+1dxvTS10g3pbQ5MnxNUmM1FhNSErNI1wY/RSLRSxwGo0lSTUSRqtEpMbkWo0i1JZqjO1PiZp0M4plodSsvRgR99qkGuRTRPkl8M4dHERpA1BETPXSo5Vk/C/CisnFICST+06kznGJEWVMZ+Z375rUW02k5p97LErTJ8bIFIzs2nJT9SM+9YcuJLY34st7nn/inwubqEPEQt1bEvGWGNS4IaJuwzvT3gaHUskgypyFliYepHAGQw+2CNiK3toI5B5qj4wQf0IPuCMfSquWy8t84GcYDDqO3+lc7NjcIq9zdCeps6Q0jULWc8SeLIrZhGoM1w3wwR7t7FsfAPc1lSb2Q4v2A615HJfS8DvpdSa7K5csNOPoV6BxnBB2I+Va22NzP67lhGM5FvEcKAOQd+bnuAQN8b1ozaJNFpkRWBGMMARjtg0yE9DrkmeNtJ8GOUW12vmWkyMp5o50sD235VEuQIjh2UN/mHy+vI1a3/AOG1i+cQhCfzRkqR9M4rN8G8JywOyTWcDKoLG5dsgqvJihZiTux2A/nU1B7pllOS2Y9NxCNFDlgsfJpW9IGQDpUHctv22x8qasvEtrIyxq532GQQM78iep51c+HPDQnIu7tQ5P7iFgNEUf5W0nk7bN7VL/EHg8MlnM7KqtGhdXGFIK8hkdDyx8qrUL0slylyiulTamoD1zypjht0Xt4i2zFFz9s1MtItRA39RAAHM5NLarYbe1mo43F5jcHjwxXzQ5GR+SMkE+w5/Tvir3iE+uQ46enPy50GPF0XHwW9voH+dzkjHsqp96ZVdq9F0saVnm+sldJf1OlFPiuEFditLMsUKKdXFcAU5HGTyGaoxkR9DT6tTSWzCno4z1FJk0aIpkhDRSqKKSaENytUZzT0rVGamxQmbGmNNEU41NkU5GdnD1xXdDCroW0Mk4q2tH1R4BIPcbke+9VMg3zUzhr4b2NUyxuJbDLTMx3HLW4tp5EjvZY0kSSdcJGVBUqJlOUOT6g4AxsGrOS+PryAktLFfQJ+8VVEVwn+LHIgfL7VvfxJkEMEd1pZjbSrJhVY5TBWVTpBwChO522rC+LrF7yeMWtm0JUqyzSlQQDzCqhLOhHQ1y8qafwdnDpaqt/c3XDeJx3EAmhOpGXKkDH0x0PtXnfD+Aut20KTC2EqtJ+0svnXEukrrQFsBMZ2G+29P+AQ1je3Fg7AJIoli32zyZVyTjkdt/hqz494RjdmdYkaRmO8ksqrvz2Q/wDIzWNNY514NNNp+5ItLexgYA3t1NLvzmDHpn0IpHb8ta6ArpGnUBgfGMHfuMbH2rG8G8OzxYUNb28WQWW1hKu23IyOdgeu2fetkgAHKq5J3xRCjR0VpuSIEfrT1IKUSM+SAAAMAADHT2FYbxrxaCWWLhzOMzyIsrb/ANkhII5bajnGCds5reyNWH8UeFYr23le3TF2paRJFOGc7+nI5gY2FOwKOtWVm5aHRB4lw0wTPFp0hT6QTn0fl367VdeFbMvMpxtH6277fCB8zioa33/ULK1uR++B8mVQPVqGcE9jtnH+OtDZccsOHxBJ7mJJT6nXUC4PRSqZIx/Wmxw/e145Iln+6+eDRR2BEUmca5GLtjvtgfZQKjW1oz8hgdzWRufxu4cpIUTyYB0kR4DHoBqIP1NN2v4yJIQE4fduTyCBTnABON9+Y+9dWGVxVI5U8KnK2b1OFd2+1SI+HKO5rDR/iRcs5ReEXuRyDDSTvg7ldI69e3eraPxRfMARwqZRgk65olPPAVQCck898ACoeWT8llhgvBpzZr2p9EA5CqO241cM2DZSrgbnXHjPYZIyPerCK9c41Qupxnmp+mQcZqmpsuopE6imY58/lYH3H9KeoJCiiigCNIKZdalMtNMlMTFSiRClNsKktimsb01MRJDQo004y0iirWVoizLTkW2KckjzTK5zVrtFKplpcwiaJkPJ1ZT8mBBrB+CpXm4WE2WW1d4JFUnJERwAckkZGDgmt3ZNzFYHw0WteO3ts5Hl3SLPFy3K4V8joef2rDlhdxOjiyVUilvol/6nw9jjJ85c752QlQMe5Nb5lB51ifGTpaXto8jhEjllJZs6dJjOBtzO+w7iriy8SpdNogjnZSP3pjKIO3x4J+eK5E4NJfH9zqNpyteTRmMgDYjtttQtZeW5u4JDIkhmVj67aY5RumYnxmMjnjcHHTnWhs7xJV1IGXujjDI3VW+VDjGriyncnUkPkUClYUmaWScGs14TuvSr5BAmmGVGBpErjl8q0U8oRWY7BQST2AGTWI8FNm0Vv77SuDjGQ0jlWx0BHTtVlsr+UXgrdfBPvPDAtr+YRtLHb8QQ48g48udSGZgcHSzLqIIx+b2xL4d+D/DYn8xlklOScSyEg574xnfJ371tXthJCgHMBWQ9mHwn/fesz4s4+ztBYwbXN18QPOGEZMrt9io75rsLizlvmi44PwSxVdVvb24XPxJGmDjscbj3FcXviizt2KM4DLgaUQnHtsMDpVbx7iScOtY4EbUyoEQHmdP5m7DqftXlMshZizElicknmSeZpOXNp2R1/T/TPrrXktLweujx/Z5A1Pv10HA+f++lWlh4ktpjhJVz2Jwf414Xmu1alLqJHQn6HhrtbR9DUteN8E8V3EAAV9S/3H9Q+h5ivTfDfHBdRltOllxqHMb8iKfjzRnscXqvT8vT7vde5cUUUU4whRRRQAlGKWigCJJaZOc0osx3NSq4L1bUymiJCvZIoU1yuEUEepiAMnkKhNxuzBwZ1B9yRy2PSpnEuGJPoYl0eMko6HDKSNLc8g5GRuKruK2dnChe7l9IB3nmbHvhdQB+g/WocpE6YjsPiCxf4buBv/1T+tSre4t5fgljf/LIrfoaoYfEVkRi3t3nXoYoMR/+8gVf41YQXMjjMdmi7/8A2si/UaA1RrfuToXsXEdvgjB2rzn8WUNtdWHElQsIJCspVckRtzz2GC/3r0FVmwM+Up9gx+3KoHjCyhms5ormRY42XeRiAFI3VvVtsRnFDbYKKXBH8S8OSUJMArY64B2PwsP6+9Ul1xdLfSgSSaeUHy4YV1OQvM9Aq5PxHaov4ReLI7mJ7F3V5LbKqw5SwD0o4zucDAP071S/ipwu8tXa6tJHSN4hDKyDdEViwLHGVU6iMjtWTJgUp6vBqhmax6fJc3fiVEnS2u4mt3kGULOjoSTgKWQ+lvmBWjtLYJy68/pyrxrhH4fGWWNZHZw8etyD6stgRjJ5k7nfbavTPBltLEJ4JJfPSCTy45W+MgKpZGxz0k4zz2Pas2THHmI/VJKpGhYVxToWmnpDLIoPHV+ILGdjnLIUUDmWk9KgZPOonBrHyoIos7qiKcdTgA8/eqvxZObq/trRfghInmOP7u0YORjmTTvH/E0dqyLhpZmK6Ik+IknC56DJ5DrV9LaUVyy+NqNyZt/FniWPh1qrsC8jYSGIc5JCPSu3Tuay3BFbhkUt1esHvrrBMYIOkDJVR2AzufpvUJITayG+4iwm4g2TFbatUVuvJSoAwDgDLe+3U1m+IX0lxI0khLMx+w6KOwFb8mXSqXJboPTnnf1J/h/n/AcR4g88heQ6ifsB2HtUSumNcvyrHdnqYpRVLg7EDaNePTr0Z7sAGOPYAjPzowasLdc8OtW5apblvmdY3+wx9KjNUyVOhODO8sNXy/2ZxCMV6D+HUx1lc8xuO+OX1rALjNbv8NodUjNvhR/E7f1q2L8aMnqdfZ5Nno1FJS10jyAUUUUAFFFFABSYpaKAKnxS862kxtV1T6D5Y2zqO2RkgEjcgHmRWK8P+H3LB47LypTgy3vEdM1wzfm8tEY++5KAbYB6bbxJx+GxgaedtKAgbDJLHZVAHU1kLrjV9xJEitrWezhm2a7kKBlj/MUQHUGIyASNsioYE3iPi3h1rNouLgSTpzJGvRk7AaRpQ+w32qXffiHw+KFZvPDqxwqxgtIT204yPrin+A+FrSxjEUcSnqZJFDSOScksxG+9VvH/AATFI/7VYiOC8TdWUAI5H5ZBjcHkTz5VXUrommVrfizAwK+XJBIfgNwpCEHfV6fVt2ANQ+PcGtX0y8TunvJPiSCJgsOCPyqvJTv6id81puGcSi4jC8d1bgPG2iWJxko2Oa56diK82l8PPZ3rWeoeUymWGWVsYjHx6jgDC4bbnt70uWRtdvJq6XHjlkSyukP3Qe5mha1WKze33iMa6UjT83mn8ykEjHvyzXqRkF7bSwOQkjxFXXG66wVD6TuAeYB374NZUWQhiVVXOp1MakZeUjGmWUdFB3VD1AJpeKzGyicBz+2zL6pBg+UOh32J/XHYVSM3H8X5mnNhhnkvoqvC+fl/BG4NZ8SjxE8EMboAv7SZNSlV9IkWMblsbgEgAsPlU7hV0iXIsbZS0cMbNcSbHDv8Ic9ZGOpj86gcUsfJgt5L7iN1byThEkkgOmNn07O4Kny20gAtkDIzgVquBWFlbW4jt5owhJYuZVZpHPxO7Z9THvRPDadfoY/qu+79R8HH+/4VT+KfEEdlbtNJ02RPzO/5VH8z0qp8UfiBaWwKwyC6m5COLJGf8TDIAHtk4rCSXkt3KtzeKpkUARRKMRxAZOcEnU2cHOeYrKsVbzNmHFPM6xr8/CG7O9nw7KxF3csGnmYERwrkhEXIwCAck78sDernhN1FaEyRhrm8b4rubcDPPyU/KPc77VBJd+ZJ7Z/lTgjxVvqNcHYxemY419R38eDmd3lcvIxZm3LHmemT9qQJinQfr8qbJzS7OkvZDbpTNwdIPsCcd9qllfemrtcqfkefyNSgcti0sELcHsnAIAe4DEcslzufng1BxWx/C2zS74N5BI2klGR+VtWtCPuKiR+CrolhpA0tjJOM/wCIdxT82N3aOL6f1uOONwm6ab/czqRliFXmxAHzJwB7V7H4W4R+zQKhxrO7kf3j0+Q5fSqfwx4OSEpLKMyqSQMgr7EjuOla8U3Bicd2YfU+uWZrHDhc/LFooorSckKKKKACiiigAoNFZH8SuOzWtsq2y6ri4kWGLPIFvibbqBn9aAKLxDIt9xy3s3IMVsjTOhIId8JoGO4z+tehXchVcgD61kvDnAIOGL1lupVBlmc6mY9cE/Cmc7Cr+PimdmUEHt/Ss880FcbpjY4pOpVsD3QkBV8pkbOvMHvWfsb6SKf9mnOJQuqOUYCzoPzAdGAxqXvvyqRxi6/Z5Yy29vN6RLgny5CQER+ytkgNtgjB5ijjnB1vYPKJZJo8vBKpw6SAHGD26EdRWfeT0z58MdslcePKK/jy+Rcx3y7a2SC6XoUbIimHYq2ATywTULxpHI37Nd6RptrmMLGw3dZfQWf+76iuB03J9pnDXXiNpok9OtXilU7FZMFHBx2O4+YqJxSaa54VCFK+dJJbjLfD5kbanJ9v7Nqtjk27fyiJJJbF/LGllG93csHmxnc7AnYKueQ6ZrKeFYRf3RZ3EgHrffJOCML8s4+lXFj4Oid/Muy17McammJ8sDoqRA6FUdOf3qtvIrUcTgXhyqkkRZ7swALCsXMpLp9JbOcDnvTEoz3XC/cdHqZY1JV3Pz7L2RH/ABMvhLceUMFY10kf4m3YH6aRWCm4FA3/ANSj5DH6Vb3s5kld+rszb89yTSxtWeU3baPS4umhDFGEknSIdtw5I9kRV/yipKxU5nvXaDrS7Y9VFUlRyoI6YpCu/KpR/X+VAhLcxt9hgUFdRHEf1oWPPLvyqYsPpzkAd85p+3QZO2MDntz33oKPIQPK5551GltyQRvVsyDH3qNOQKkmM7J/4EcRCPdWhODq81VOx56HH8FP1r2MV4BHZz8PvLe/CsEc6ShByybCQ7DbZsjPPTXvdrOHRWUgqwBBHIg7giuljdxTPG9TBQyyih2iiiriQooooAKKKKACiiigArH+OYA1xw0lQQLsbkZwdJI+W4rYVSeLLUvCrKMtFLFKBvnCMC2Mc/TmoYELji/2/wD4j+dV15xEQANLhY9gXz8JJwCwx8Pc9KvOOw+pJB1GD+oqqvLcSIUYZVgVYdwRgiuTmVZHZ1MUrxomOEliaKQB4ZFwy+x6gj75FU/hu6kXXbysTNbEDVy8yM7wygnnlcAn+8G7VXeC71o2ksJv3kG8bbkSQMfQ24/LkL9Ks+P/ANlNbXAz8Yt5OxjmyUJz1WQDB/xHvVt2tL/IU6Tv9Rmx1R8SuE38udI7hewdcRSqNvZTUvw7agQIpUDEkzgZ2Cu7EH29J5+9MxKZL521DRFB5YGNw0jB3yfkqbe9V/jXiDootIThpoi0hB0mO3U6XI2O7EgfIGrJucv5I08LzwiGeOT8VuzaWMjQ2aZ866T45cfEsTflXpkb9a1HEbKKztJba2VYlS2diBzOolQzMdyThtzuSaf8AcDFtbD0hS+DgdEA9I/U/M1UXkwlu7tG5O62moflzCJYwffWX/8AYVtiuwU9McyV8NW/5POcdafT60q2raimDqUkEe42I+9angngqWUoz4SMjJ3y3tgVhUW3SPYZuox4o3NmZAp5EI6Hf+XOvRo/AcKkYZj88Zp9/BkWokFumAen94bbnNM+hM5svVsHizzmNOpG3LGPl3p+ODVjOW9sg1suN8MRWCpENsd98f6VXNw5sfDj2A5AfxqjxtOiY9ZGavgpTbcgd99xnsNh/rSM22OW+1aOy8NSSkahpU75P9O9Xdl4RhXd8ufsP4b1eOGT4FZOuxQ5dswUFhLM2I0Y9BgbD68hWv4D4JVCJJjrYHIQbqO2e+/0rWwQKihVAUDkBypytMMCW7Obn9SyZFpjsv3IHG+EpcwtFJ8JxuOYKkEY+32rOeDInsv+0lJKZYxOwxk6mJQbn04wR23rZ1GvbRZFw3zB6inHOJApabhUgAHf3pypAKKKKACiiigAooooAKRlyMd6WigCHdWoMWkdAMfTlWdPWtbiqPiNrpYnHpP8O9Yurx/+kaumyV2syXHeGSM8Vzb48+E4CsxVZYzvJExGefQ4ODUa+401zNb2ohlhkLrNIJlxpSE6sDfD5YAdvtWrtrcs4HTb7VSlBLxi4kIOLeCOFDg4Jf8AtJCOnVR9DWeC7HJ+OB2R96S8l2IwMnbJOSe+2P0qruYYzxS2i+J3t7h5RgZ0toRNRxnSAGAGau7ePU3+Ebk+1UX4fsLy5uuJYOmQ+RBnn5UWMnHIZbJ+tO6SPLE55cI3SpgYFZy68LFrszLMVid45JIQo9UkQKowbmu2Mgc9Naait5lIyWEYJIRASdRIUZJ7nuakAUtFFEtt8hRRRQQNmIHoK6CDtXVFRQWJS0UVIBRRRQAUUUUAFFFFABRRRQAUUUUAFFFFABRRRQAUhFLRQBEjhWMM3QZNZn/ozTQzIzFZpX81XX06HXHlj5ABQe+/eteyZ50giGSeppUsfCXBdT5bPFOKeJLviUi8KSEwNq03jIRvpI16DviPGCc7nIGK9j4Vw6O3iSGJdMaKFVR0FZnxD4aIvIuIwlvNiwJIwcCSHcMBy9YznfOcY22Na6KQMAQcgjII6irpUVbO6KKKsQFFFFABRRRQAUUUUAFFFFABRRRQAUUUUAFFFFABRRRQAUUUUAFFFFABRRRQAUUUUAFFFFACEU3BCEGlRhRyHbJzge1O0UAFFFFABRRRQAUUUUAFFFFABRRRQAUUUUAFFFFABRRRQAUUUUAFFFFAH//Z"/>
          <p:cNvSpPr>
            <a:spLocks noChangeAspect="1" noChangeArrowheads="1"/>
          </p:cNvSpPr>
          <p:nvPr/>
        </p:nvSpPr>
        <p:spPr bwMode="auto">
          <a:xfrm>
            <a:off x="2297906" y="17776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sp>
        <p:nvSpPr>
          <p:cNvPr id="13" name="AutoShape 8" descr="data:image/jpeg;base64,/9j/4AAQSkZJRgABAQAAAQABAAD/2wCEAAkGBxQSEhUUExQVFBUXFxcaGBUVFhkYFhkYFx0YGBQVGBwYHCggGBolHBwYIjEhJSkrLi4uGCA1ODMsNygtLywBCgoKDg0OGxAQGywmHyYsLCwwLC8sLCwsLCwsLiwsLCwsLCwsLCwsLCwsLCwsLCwsLCwsLCwsLCwsLCwsLCwsLP/AABEIANkA6AMBIgACEQEDEQH/xAAcAAABBQEBAQAAAAAAAAAAAAAAAQMEBQYCBwj/xAA9EAACAQMCBAQEAwUHBAMAAAABAgMABBESIQUxQVEGEyJhMnGBkQdCsRQzocHRI1JicuHw8RUkgpIWQ4P/xAAaAQACAwEBAAAAAAAAAAAAAAAAAwECBAUG/8QALxEAAgIBAwMDAQcFAQAAAAAAAAECEQMSITEEIkEFUWETFCMygZGhsXHR4fDxQv/aAAwDAQACEQMRAD8A9xooooAKKKKACiiigAooooAKKKr+M8ZhtY/MmfSOQHNmPQKBuTQBYU3LMq7sQo7kgfrWSg4hfX2fKH7FDnGt4yZ291D4Vfs1NXHBeHxOZLhmupcY/tnM2NgDhT6Uz9OdUlNRVssot7ItZvG1gp0m5jJyR6ctuMZHpB7iop/EOxHORgM4yYnA5Z3OMYpiLjtun7q2RQOWFVftgU/L4njYYlhypHI6WBHyI3pP2rH7jPs+T2JnDfGdjPgR3MWTyVm0tknSBhsddqvg2ax8thwy7Uq8ESkjGSgjbfPJh1yT96qf/iN7w7S3DJ/MiBy9tOc6gMkBG5A9OnPnTozUladi5Rcdmej0VjPCP4gQXZEUn9hccjE+2WHxBc7HHbNbEvVyp1RVdwniqT5KHIAB+hLBT7g451Y0AFFITSaqAOqKSloAKKKKACiiigAooooAKKKKACiiigAooooAKKK5kbAyaAKPxP4gNuFjiQzXMm0UK7/N3x8MY6k1SxcJSD/u+IyedcHko/dp/hjQ/qas7fiEMZmnQalJzJcHcSMPSsUR/MBsNvSN+ZzWL4hdvcyGR+e2B0VegH9azZ8yxr5H4MLyP4J/E/E0s5YA6I+irnP1P8qr0Tfcf8+/eo7zgchyPsAf6009/wAsADfv9q5cpSm7Z0oxjBUi38xQPptg1x8QyfvVct9ty+uc1Lt75GyPhyOvc1SmWtCyLsf49ateDcflgwreuPb0n4h7qf5fpUFlyBy5c6r+I8XggTMrjO+lRuzdAFUbnJq+OUovt5K5Ixce7g1HivwZb8TjWSJhHICWV1XZmPMONsHnvz+dZbh/GeK+UOGGLTcnUhuSTmOHkJiRsSBjBzvkdji18P8AFL1VLJZiFX5Nd3HljB5N5YUsdt/4Ve8L4hlnZp4XlZSPLRNKkryVXf1Mc++Oe1deE7S1bM5UobvTuiH4JnJv7uJQRDbxQQqMYBZNRZjvzJJrd14jYcWu+BXUhuohLDcHzHkTUz6mPPWeYUZGk17JwviEdxEk0TBo3UMrDqD/ADpqKMfl5Ux5ldXchAGOtQjIKbCNoROVMsVeutVQUn6U4stGklTJgNLTCPTqtVGhidnVFJS1BIUUUUAFFFFABRSE00z1KRDdDuaWoUtxg9qkxSZG1S4tbkKabo7zWA4pxA8SnaKN8WEJAuJUODLJzEKN1UHAbGck471b+OeJyKsdrbtpuLptCsNzHGCPPm/8VO2epFU3mQWsaxqdNrBywMmR9yznqzM2fmTSMuTShuOGpld4p4yHnW0UBY4o1fSvJc7KmB/hwfrVRIxG3T5H/eKpeC3hmlu7gn95MwHsielR7HAFTrm8EalnbSoHqJ6CublTc9zpYqUDt5zv0HfOc8/41HluBnBZQeeCQNu/OqOzhu7/ANSE20WcA762zvkbDapcH4csBrMkcrb4WQMM/NtRx/6mraIx/EwcpveK2JrXSHAEiHbcBwffPOu1fffl0P6U1/8AEV07weS64P8AZtqVsdVcYPvgj711NbyJGdKkscKgPVm9K/bcn2FVaj4DurcS84zIV/ZrbLznGXyNEK5+Jm6Hnge9SOA8MFmS6nzJyP3zgFhzzp1fDz+dOcMsBbReWPUSSS5GCzH8x/QCmnc551Gqto/9LRhe8ibeXrtlnZm/zEkmopuBtkYAwSQPseVRpZe/6/yrqJMjnVaGv4NpwHjaXCm0vAJIpBhGfc55BWPfs30qj4dJL4duxFIzPw+c+l2OyPnfAGcHTuR1+maqkBHt7V6DbKnFrF7ab4gPS3UEfu5R7g7H/WtvT5b7Wc7qMVdyNbd+tAy78iMb5B7VUmTNZ38IuJv5UtjMMSWjFNyxJGTj4t8dvYitHxJdMhx1wfv/AMV1OnlexyepjXcc+bUmF/eoNPRnetEo7GaMnZZK9PI1QVfFOQy5NZ3E1RmTw1OLTCU+tKZoixaKKKqWCig0270AziWTaoUsnvTkxqM5p8ImXJIjXMhPOrThTZTPuf4bVVS71IW8EUGQckB2ONyMZJ2pmRdtIVidTtmaW58y6u7rOy/9pC2RgKmGuGHY+ZkHP9ysNw3iZv8AiRGC1tbqzoo21OBhGYY9WWzgewrRWnC5LiG3tiGHnM8twykDSkztLMoPQnIXbcb71F8D26iTiEsaBIxdrGnskYIA7Acv4Vycm9y9jrweyj7mS8HsDbZ5HW+Qcd8kfrXd3bftd2luQTEo1yfP8gJ/l78qdtoRbXlzbtgIX8yIYwND77dxk4/8auvBlmWubljjJZVHPZQB/PP3rNJ1Jy/3c1wpxSZo+H8NLYC4CgbHp7CpDLpJVhuKvoIAoAHKmry1Vum/es1DvrW/gqQgqqMqvCkgBXUz7dcAkD5Zxn61cXNuwVtPPScH3wcVkPBxNxwpTzeKSRX788n9TV4xuLZWU+5Ii3E2p/bl/rTM21PNttjbvSSx4yOe2aBpCRMbk86lQsB9f+KFg60/+zhSc8/ehsg6MJ2P+8datfDHEDDMpz6c4b/Kdjnp7/Sq4E43G3b+lJA3q5Dcf8URk07KyimmjVcUia347bTAgpdRNGwLMAGjBOQOWTlcD51peOp61Pt+h/1rL+NmLnhMqAmT9pXTnYepCWB75AO2a1XHT6l+RrvdM+/Y8/1a+7dkAEU/AKjxjapMdbZHPgOk+1dxvTS10g3pbQ5MnxNUmM1FhNSErNI1wY/RSLRSxwGo0lSTUSRqtEpMbkWo0i1JZqjO1PiZp0M4plodSsvRgR99qkGuRTRPkl8M4dHERpA1BETPXSo5Vk/C/CisnFICST+06kznGJEWVMZ+Z375rUW02k5p97LErTJ8bIFIzs2nJT9SM+9YcuJLY34st7nn/inwubqEPEQt1bEvGWGNS4IaJuwzvT3gaHUskgypyFliYepHAGQw+2CNiK3toI5B5qj4wQf0IPuCMfSquWy8t84GcYDDqO3+lc7NjcIq9zdCeps6Q0jULWc8SeLIrZhGoM1w3wwR7t7FsfAPc1lSb2Q4v2A615HJfS8DvpdSa7K5csNOPoV6BxnBB2I+Va22NzP67lhGM5FvEcKAOQd+bnuAQN8b1ozaJNFpkRWBGMMARjtg0yE9DrkmeNtJ8GOUW12vmWkyMp5o50sD235VEuQIjh2UN/mHy+vI1a3/AOG1i+cQhCfzRkqR9M4rN8G8JywOyTWcDKoLG5dsgqvJihZiTux2A/nU1B7pllOS2Y9NxCNFDlgsfJpW9IGQDpUHctv22x8qasvEtrIyxq532GQQM78iep51c+HPDQnIu7tQ5P7iFgNEUf5W0nk7bN7VL/EHg8MlnM7KqtGhdXGFIK8hkdDyx8qrUL0slylyiulTamoD1zypjht0Xt4i2zFFz9s1MtItRA39RAAHM5NLarYbe1mo43F5jcHjwxXzQ5GR+SMkE+w5/Tvir3iE+uQ46enPy50GPF0XHwW9voH+dzkjHsqp96ZVdq9F0saVnm+sldJf1OlFPiuEFditLMsUKKdXFcAU5HGTyGaoxkR9DT6tTSWzCno4z1FJk0aIpkhDRSqKKSaENytUZzT0rVGamxQmbGmNNEU41NkU5GdnD1xXdDCroW0Mk4q2tH1R4BIPcbke+9VMg3zUzhr4b2NUyxuJbDLTMx3HLW4tp5EjvZY0kSSdcJGVBUqJlOUOT6g4AxsGrOS+PryAktLFfQJ+8VVEVwn+LHIgfL7VvfxJkEMEd1pZjbSrJhVY5TBWVTpBwChO522rC+LrF7yeMWtm0JUqyzSlQQDzCqhLOhHQ1y8qafwdnDpaqt/c3XDeJx3EAmhOpGXKkDH0x0PtXnfD+Aut20KTC2EqtJ+0svnXEukrrQFsBMZ2G+29P+AQ1je3Fg7AJIoli32zyZVyTjkdt/hqz494RjdmdYkaRmO8ksqrvz2Q/wDIzWNNY514NNNp+5ItLexgYA3t1NLvzmDHpn0IpHb8ta6ArpGnUBgfGMHfuMbH2rG8G8OzxYUNb28WQWW1hKu23IyOdgeu2fetkgAHKq5J3xRCjR0VpuSIEfrT1IKUSM+SAAAMAADHT2FYbxrxaCWWLhzOMzyIsrb/ANkhII5bajnGCds5reyNWH8UeFYr23le3TF2paRJFOGc7+nI5gY2FOwKOtWVm5aHRB4lw0wTPFp0hT6QTn0fl367VdeFbMvMpxtH6277fCB8zioa33/ULK1uR++B8mVQPVqGcE9jtnH+OtDZccsOHxBJ7mJJT6nXUC4PRSqZIx/Wmxw/e145Iln+6+eDRR2BEUmca5GLtjvtgfZQKjW1oz8hgdzWRufxu4cpIUTyYB0kR4DHoBqIP1NN2v4yJIQE4fduTyCBTnABON9+Y+9dWGVxVI5U8KnK2b1OFd2+1SI+HKO5rDR/iRcs5ReEXuRyDDSTvg7ldI69e3eraPxRfMARwqZRgk65olPPAVQCck898ACoeWT8llhgvBpzZr2p9EA5CqO241cM2DZSrgbnXHjPYZIyPerCK9c41Qupxnmp+mQcZqmpsuopE6imY58/lYH3H9KeoJCiiigCNIKZdalMtNMlMTFSiRClNsKktimsb01MRJDQo004y0iirWVoizLTkW2KckjzTK5zVrtFKplpcwiaJkPJ1ZT8mBBrB+CpXm4WE2WW1d4JFUnJERwAckkZGDgmt3ZNzFYHw0WteO3ts5Hl3SLPFy3K4V8joef2rDlhdxOjiyVUilvol/6nw9jjJ85c752QlQMe5Nb5lB51ifGTpaXto8jhEjllJZs6dJjOBtzO+w7iriy8SpdNogjnZSP3pjKIO3x4J+eK5E4NJfH9zqNpyteTRmMgDYjtttQtZeW5u4JDIkhmVj67aY5RumYnxmMjnjcHHTnWhs7xJV1IGXujjDI3VW+VDjGriyncnUkPkUClYUmaWScGs14TuvSr5BAmmGVGBpErjl8q0U8oRWY7BQST2AGTWI8FNm0Vv77SuDjGQ0jlWx0BHTtVlsr+UXgrdfBPvPDAtr+YRtLHb8QQ48g48udSGZgcHSzLqIIx+b2xL4d+D/DYn8xlklOScSyEg574xnfJ371tXthJCgHMBWQ9mHwn/fesz4s4+ztBYwbXN18QPOGEZMrt9io75rsLizlvmi44PwSxVdVvb24XPxJGmDjscbj3FcXviizt2KM4DLgaUQnHtsMDpVbx7iScOtY4EbUyoEQHmdP5m7DqftXlMshZizElicknmSeZpOXNp2R1/T/TPrrXktLweujx/Z5A1Pv10HA+f++lWlh4ktpjhJVz2Jwf414Xmu1alLqJHQn6HhrtbR9DUteN8E8V3EAAV9S/3H9Q+h5ivTfDfHBdRltOllxqHMb8iKfjzRnscXqvT8vT7vde5cUUUU4whRRRQAlGKWigCJJaZOc0osx3NSq4L1bUymiJCvZIoU1yuEUEepiAMnkKhNxuzBwZ1B9yRy2PSpnEuGJPoYl0eMko6HDKSNLc8g5GRuKruK2dnChe7l9IB3nmbHvhdQB+g/WocpE6YjsPiCxf4buBv/1T+tSre4t5fgljf/LIrfoaoYfEVkRi3t3nXoYoMR/+8gVf41YQXMjjMdmi7/8A2si/UaA1RrfuToXsXEdvgjB2rzn8WUNtdWHElQsIJCspVckRtzz2GC/3r0FVmwM+Up9gx+3KoHjCyhms5ormRY42XeRiAFI3VvVtsRnFDbYKKXBH8S8OSUJMArY64B2PwsP6+9Ul1xdLfSgSSaeUHy4YV1OQvM9Aq5PxHaov4ReLI7mJ7F3V5LbKqw5SwD0o4zucDAP071S/ipwu8tXa6tJHSN4hDKyDdEViwLHGVU6iMjtWTJgUp6vBqhmax6fJc3fiVEnS2u4mt3kGULOjoSTgKWQ+lvmBWjtLYJy68/pyrxrhH4fGWWNZHZw8etyD6stgRjJ5k7nfbavTPBltLEJ4JJfPSCTy45W+MgKpZGxz0k4zz2Pas2THHmI/VJKpGhYVxToWmnpDLIoPHV+ILGdjnLIUUDmWk9KgZPOonBrHyoIos7qiKcdTgA8/eqvxZObq/trRfghInmOP7u0YORjmTTvH/E0dqyLhpZmK6Ik+IknC56DJ5DrV9LaUVyy+NqNyZt/FniWPh1qrsC8jYSGIc5JCPSu3Tuay3BFbhkUt1esHvrrBMYIOkDJVR2AzufpvUJITayG+4iwm4g2TFbatUVuvJSoAwDgDLe+3U1m+IX0lxI0khLMx+w6KOwFb8mXSqXJboPTnnf1J/h/n/AcR4g88heQ6ifsB2HtUSumNcvyrHdnqYpRVLg7EDaNePTr0Z7sAGOPYAjPzowasLdc8OtW5apblvmdY3+wx9KjNUyVOhODO8sNXy/2ZxCMV6D+HUx1lc8xuO+OX1rALjNbv8NodUjNvhR/E7f1q2L8aMnqdfZ5Nno1FJS10jyAUUUUAFFFFABSYpaKAKnxS862kxtV1T6D5Y2zqO2RkgEjcgHmRWK8P+H3LB47LypTgy3vEdM1wzfm8tEY++5KAbYB6bbxJx+GxgaedtKAgbDJLHZVAHU1kLrjV9xJEitrWezhm2a7kKBlj/MUQHUGIyASNsioYE3iPi3h1rNouLgSTpzJGvRk7AaRpQ+w32qXffiHw+KFZvPDqxwqxgtIT204yPrin+A+FrSxjEUcSnqZJFDSOScksxG+9VvH/AATFI/7VYiOC8TdWUAI5H5ZBjcHkTz5VXUrommVrfizAwK+XJBIfgNwpCEHfV6fVt2ANQ+PcGtX0y8TunvJPiSCJgsOCPyqvJTv6id81puGcSi4jC8d1bgPG2iWJxko2Oa56diK82l8PPZ3rWeoeUymWGWVsYjHx6jgDC4bbnt70uWRtdvJq6XHjlkSyukP3Qe5mha1WKze33iMa6UjT83mn8ykEjHvyzXqRkF7bSwOQkjxFXXG66wVD6TuAeYB374NZUWQhiVVXOp1MakZeUjGmWUdFB3VD1AJpeKzGyicBz+2zL6pBg+UOh32J/XHYVSM3H8X5mnNhhnkvoqvC+fl/BG4NZ8SjxE8EMboAv7SZNSlV9IkWMblsbgEgAsPlU7hV0iXIsbZS0cMbNcSbHDv8Ic9ZGOpj86gcUsfJgt5L7iN1byThEkkgOmNn07O4Kny20gAtkDIzgVquBWFlbW4jt5owhJYuZVZpHPxO7Z9THvRPDadfoY/qu+79R8HH+/4VT+KfEEdlbtNJ02RPzO/5VH8z0qp8UfiBaWwKwyC6m5COLJGf8TDIAHtk4rCSXkt3KtzeKpkUARRKMRxAZOcEnU2cHOeYrKsVbzNmHFPM6xr8/CG7O9nw7KxF3csGnmYERwrkhEXIwCAck78sDernhN1FaEyRhrm8b4rubcDPPyU/KPc77VBJd+ZJ7Z/lTgjxVvqNcHYxemY419R38eDmd3lcvIxZm3LHmemT9qQJinQfr8qbJzS7OkvZDbpTNwdIPsCcd9qllfemrtcqfkefyNSgcti0sELcHsnAIAe4DEcslzufng1BxWx/C2zS74N5BI2klGR+VtWtCPuKiR+CrolhpA0tjJOM/wCIdxT82N3aOL6f1uOONwm6ab/czqRliFXmxAHzJwB7V7H4W4R+zQKhxrO7kf3j0+Q5fSqfwx4OSEpLKMyqSQMgr7EjuOla8U3Bicd2YfU+uWZrHDhc/LFooorSckKKKKACiiigAoNFZH8SuOzWtsq2y6ri4kWGLPIFvibbqBn9aAKLxDIt9xy3s3IMVsjTOhIId8JoGO4z+tehXchVcgD61kvDnAIOGL1lupVBlmc6mY9cE/Cmc7Cr+PimdmUEHt/Ss880FcbpjY4pOpVsD3QkBV8pkbOvMHvWfsb6SKf9mnOJQuqOUYCzoPzAdGAxqXvvyqRxi6/Z5Yy29vN6RLgny5CQER+ytkgNtgjB5ijjnB1vYPKJZJo8vBKpw6SAHGD26EdRWfeT0z58MdslcePKK/jy+Rcx3y7a2SC6XoUbIimHYq2ATywTULxpHI37Nd6RptrmMLGw3dZfQWf+76iuB03J9pnDXXiNpok9OtXilU7FZMFHBx2O4+YqJxSaa54VCFK+dJJbjLfD5kbanJ9v7Nqtjk27fyiJJJbF/LGllG93csHmxnc7AnYKueQ6ZrKeFYRf3RZ3EgHrffJOCML8s4+lXFj4Oid/Muy17McammJ8sDoqRA6FUdOf3qtvIrUcTgXhyqkkRZ7swALCsXMpLp9JbOcDnvTEoz3XC/cdHqZY1JV3Pz7L2RH/ABMvhLceUMFY10kf4m3YH6aRWCm4FA3/ANSj5DH6Vb3s5kld+rszb89yTSxtWeU3baPS4umhDFGEknSIdtw5I9kRV/yipKxU5nvXaDrS7Y9VFUlRyoI6YpCu/KpR/X+VAhLcxt9hgUFdRHEf1oWPPLvyqYsPpzkAd85p+3QZO2MDntz33oKPIQPK5551GltyQRvVsyDH3qNOQKkmM7J/4EcRCPdWhODq81VOx56HH8FP1r2MV4BHZz8PvLe/CsEc6ShByybCQ7DbZsjPPTXvdrOHRWUgqwBBHIg7giuljdxTPG9TBQyyih2iiiriQooooAKKKKACiiigArH+OYA1xw0lQQLsbkZwdJI+W4rYVSeLLUvCrKMtFLFKBvnCMC2Mc/TmoYELji/2/wD4j+dV15xEQANLhY9gXz8JJwCwx8Pc9KvOOw+pJB1GD+oqqvLcSIUYZVgVYdwRgiuTmVZHZ1MUrxomOEliaKQB4ZFwy+x6gj75FU/hu6kXXbysTNbEDVy8yM7wygnnlcAn+8G7VXeC71o2ksJv3kG8bbkSQMfQ24/LkL9Ks+P/ANlNbXAz8Yt5OxjmyUJz1WQDB/xHvVt2tL/IU6Tv9Rmx1R8SuE38udI7hewdcRSqNvZTUvw7agQIpUDEkzgZ2Cu7EH29J5+9MxKZL521DRFB5YGNw0jB3yfkqbe9V/jXiDootIThpoi0hB0mO3U6XI2O7EgfIGrJucv5I08LzwiGeOT8VuzaWMjQ2aZ866T45cfEsTflXpkb9a1HEbKKztJba2VYlS2diBzOolQzMdyThtzuSaf8AcDFtbD0hS+DgdEA9I/U/M1UXkwlu7tG5O62moflzCJYwffWX/8AYVtiuwU9McyV8NW/5POcdafT60q2raimDqUkEe42I+9angngqWUoz4SMjJ3y3tgVhUW3SPYZuox4o3NmZAp5EI6Hf+XOvRo/AcKkYZj88Zp9/BkWokFumAen94bbnNM+hM5svVsHizzmNOpG3LGPl3p+ODVjOW9sg1suN8MRWCpENsd98f6VXNw5sfDj2A5AfxqjxtOiY9ZGavgpTbcgd99xnsNh/rSM22OW+1aOy8NSSkahpU75P9O9Xdl4RhXd8ufsP4b1eOGT4FZOuxQ5dswUFhLM2I0Y9BgbD68hWv4D4JVCJJjrYHIQbqO2e+/0rWwQKihVAUDkBypytMMCW7Obn9SyZFpjsv3IHG+EpcwtFJ8JxuOYKkEY+32rOeDInsv+0lJKZYxOwxk6mJQbn04wR23rZ1GvbRZFw3zB6inHOJApabhUgAHf3pypAKKKKACiiigAooooAKRlyMd6WigCHdWoMWkdAMfTlWdPWtbiqPiNrpYnHpP8O9Yurx/+kaumyV2syXHeGSM8Vzb48+E4CsxVZYzvJExGefQ4ODUa+401zNb2ohlhkLrNIJlxpSE6sDfD5YAdvtWrtrcs4HTb7VSlBLxi4kIOLeCOFDg4Jf8AtJCOnVR9DWeC7HJ+OB2R96S8l2IwMnbJOSe+2P0qruYYzxS2i+J3t7h5RgZ0toRNRxnSAGAGau7ePU3+Ebk+1UX4fsLy5uuJYOmQ+RBnn5UWMnHIZbJ+tO6SPLE55cI3SpgYFZy68LFrszLMVid45JIQo9UkQKowbmu2Mgc9Naait5lIyWEYJIRASdRIUZJ7nuakAUtFFEtt8hRRRQQNmIHoK6CDtXVFRQWJS0UVIBRRRQAUUUUAFFFFABRRRQAUUUUAFFFFABRRRQAUhFLRQBEjhWMM3QZNZn/ozTQzIzFZpX81XX06HXHlj5ABQe+/eteyZ50giGSeppUsfCXBdT5bPFOKeJLviUi8KSEwNq03jIRvpI16DviPGCc7nIGK9j4Vw6O3iSGJdMaKFVR0FZnxD4aIvIuIwlvNiwJIwcCSHcMBy9YznfOcY22Na6KQMAQcgjII6irpUVbO6KKKsQFFFFABRRRQAUUUUAFFFFABRRRQAUUUUAFFFFABRRRQAUUUUAFFFFABRRRQAUUUUAFFFFACEU3BCEGlRhRyHbJzge1O0UAFFFFABRRRQAUUUUAFFFFABRRRQAUUUUAFFFFABRRRQAUUUUAFFFFAH//Z"/>
          <p:cNvSpPr>
            <a:spLocks noChangeAspect="1" noChangeArrowheads="1"/>
          </p:cNvSpPr>
          <p:nvPr/>
        </p:nvSpPr>
        <p:spPr bwMode="auto">
          <a:xfrm>
            <a:off x="2412206" y="1891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350"/>
          </a:p>
        </p:txBody>
      </p:sp>
      <p:pic>
        <p:nvPicPr>
          <p:cNvPr id="4098" name="Picture 2" descr="http://www.goodhousekeeping.com/cm/goodhousekeeping/images/GF/Cake%20Basket%20with%20Small%20Ris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208" y="2078851"/>
            <a:ext cx="3285137" cy="3004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ages.celebrateexpress.com/mgen/merchandiser/822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110" y="2134203"/>
            <a:ext cx="26406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allpaperskoe.com/wallpapers/basketball-wallpaper-72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290" y="2156828"/>
            <a:ext cx="5765294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39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35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03" y="432148"/>
            <a:ext cx="8576513" cy="57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764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5940425" y="2276475"/>
            <a:ext cx="358775" cy="4683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2987675" y="1844675"/>
            <a:ext cx="2952750" cy="19446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depend</a:t>
            </a:r>
            <a:r>
              <a:rPr lang="en-US" sz="6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(on/upon)</a:t>
            </a:r>
            <a:r>
              <a:rPr lang="ru-RU" sz="36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  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зависеть  (от)</a:t>
            </a:r>
            <a:endParaRPr lang="ru-RU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7239794" y="2848769"/>
            <a:ext cx="85725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1"/>
          </p:cNvCxnSpPr>
          <p:nvPr/>
        </p:nvCxnSpPr>
        <p:spPr>
          <a:xfrm rot="10800000">
            <a:off x="2627313" y="2420938"/>
            <a:ext cx="360362" cy="396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1119982" y="2704306"/>
            <a:ext cx="85725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2"/>
            <a:endCxn id="21" idx="0"/>
          </p:cNvCxnSpPr>
          <p:nvPr/>
        </p:nvCxnSpPr>
        <p:spPr>
          <a:xfrm rot="16200000" flipH="1">
            <a:off x="4001294" y="4252119"/>
            <a:ext cx="9255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14313" y="285750"/>
            <a:ext cx="2571750" cy="22066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dependent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зависимый, зависящий (от)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Rounded Rectangle 18"/>
          <p:cNvSpPr/>
          <p:nvPr/>
        </p:nvSpPr>
        <p:spPr>
          <a:xfrm>
            <a:off x="6227763" y="260350"/>
            <a:ext cx="2571750" cy="21351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dependence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зависимость,  доверие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Rounded Rectangle 19"/>
          <p:cNvSpPr/>
          <p:nvPr/>
        </p:nvSpPr>
        <p:spPr>
          <a:xfrm>
            <a:off x="179388" y="3141663"/>
            <a:ext cx="2592387" cy="24336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independent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независимый,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зависящий 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самостоятельный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916238" y="4714875"/>
            <a:ext cx="3095625" cy="19542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dependable </a:t>
            </a:r>
            <a:endParaRPr lang="ru-RU" sz="32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надежный, заслуживающий доверия,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news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достоверные сведения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156325" y="3284538"/>
            <a:ext cx="2808288" cy="2016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independence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независимость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3132138" y="6165850"/>
            <a:ext cx="231775" cy="80963"/>
          </a:xfrm>
          <a:custGeom>
            <a:avLst/>
            <a:gdLst>
              <a:gd name="connsiteX0" fmla="*/ 0 w 1030310"/>
              <a:gd name="connsiteY0" fmla="*/ 136673 h 175339"/>
              <a:gd name="connsiteX1" fmla="*/ 38637 w 1030310"/>
              <a:gd name="connsiteY1" fmla="*/ 110915 h 175339"/>
              <a:gd name="connsiteX2" fmla="*/ 64395 w 1030310"/>
              <a:gd name="connsiteY2" fmla="*/ 72278 h 175339"/>
              <a:gd name="connsiteX3" fmla="*/ 180305 w 1030310"/>
              <a:gd name="connsiteY3" fmla="*/ 7884 h 175339"/>
              <a:gd name="connsiteX4" fmla="*/ 347730 w 1030310"/>
              <a:gd name="connsiteY4" fmla="*/ 20763 h 175339"/>
              <a:gd name="connsiteX5" fmla="*/ 425003 w 1030310"/>
              <a:gd name="connsiteY5" fmla="*/ 46520 h 175339"/>
              <a:gd name="connsiteX6" fmla="*/ 515155 w 1030310"/>
              <a:gd name="connsiteY6" fmla="*/ 98036 h 175339"/>
              <a:gd name="connsiteX7" fmla="*/ 592428 w 1030310"/>
              <a:gd name="connsiteY7" fmla="*/ 149551 h 175339"/>
              <a:gd name="connsiteX8" fmla="*/ 695459 w 1030310"/>
              <a:gd name="connsiteY8" fmla="*/ 175309 h 175339"/>
              <a:gd name="connsiteX9" fmla="*/ 888643 w 1030310"/>
              <a:gd name="connsiteY9" fmla="*/ 149551 h 175339"/>
              <a:gd name="connsiteX10" fmla="*/ 965916 w 1030310"/>
              <a:gd name="connsiteY10" fmla="*/ 98036 h 175339"/>
              <a:gd name="connsiteX11" fmla="*/ 1030310 w 1030310"/>
              <a:gd name="connsiteY11" fmla="*/ 46520 h 175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0310" h="175339">
                <a:moveTo>
                  <a:pt x="0" y="136673"/>
                </a:moveTo>
                <a:cubicBezTo>
                  <a:pt x="12879" y="128087"/>
                  <a:pt x="27692" y="121860"/>
                  <a:pt x="38637" y="110915"/>
                </a:cubicBezTo>
                <a:cubicBezTo>
                  <a:pt x="49582" y="99970"/>
                  <a:pt x="52746" y="82471"/>
                  <a:pt x="64395" y="72278"/>
                </a:cubicBezTo>
                <a:cubicBezTo>
                  <a:pt x="118898" y="24588"/>
                  <a:pt x="127239" y="25573"/>
                  <a:pt x="180305" y="7884"/>
                </a:cubicBezTo>
                <a:cubicBezTo>
                  <a:pt x="236113" y="12177"/>
                  <a:pt x="292442" y="12033"/>
                  <a:pt x="347730" y="20763"/>
                </a:cubicBezTo>
                <a:cubicBezTo>
                  <a:pt x="374549" y="24997"/>
                  <a:pt x="425003" y="46520"/>
                  <a:pt x="425003" y="46520"/>
                </a:cubicBezTo>
                <a:cubicBezTo>
                  <a:pt x="558653" y="135620"/>
                  <a:pt x="351762" y="0"/>
                  <a:pt x="515155" y="98036"/>
                </a:cubicBezTo>
                <a:cubicBezTo>
                  <a:pt x="541700" y="113963"/>
                  <a:pt x="562072" y="143480"/>
                  <a:pt x="592428" y="149551"/>
                </a:cubicBezTo>
                <a:cubicBezTo>
                  <a:pt x="670135" y="165092"/>
                  <a:pt x="636056" y="155508"/>
                  <a:pt x="695459" y="175309"/>
                </a:cubicBezTo>
                <a:cubicBezTo>
                  <a:pt x="706422" y="174395"/>
                  <a:pt x="842225" y="175339"/>
                  <a:pt x="888643" y="149551"/>
                </a:cubicBezTo>
                <a:cubicBezTo>
                  <a:pt x="915704" y="134517"/>
                  <a:pt x="944027" y="119926"/>
                  <a:pt x="965916" y="98036"/>
                </a:cubicBezTo>
                <a:cubicBezTo>
                  <a:pt x="1011340" y="52611"/>
                  <a:pt x="988261" y="67544"/>
                  <a:pt x="1030310" y="4652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60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"/>
          <p:cNvSpPr>
            <a:spLocks noGrp="1"/>
          </p:cNvSpPr>
          <p:nvPr>
            <p:ph type="title"/>
          </p:nvPr>
        </p:nvSpPr>
        <p:spPr>
          <a:xfrm>
            <a:off x="5092448" y="158843"/>
            <a:ext cx="3838609" cy="955973"/>
          </a:xfrm>
        </p:spPr>
        <p:txBody>
          <a:bodyPr/>
          <a:lstStyle/>
          <a:p>
            <a:r>
              <a:rPr lang="en-US" dirty="0"/>
              <a:t>Quiz</a:t>
            </a:r>
            <a:endParaRPr lang="ru-RU" dirty="0"/>
          </a:p>
        </p:txBody>
      </p:sp>
      <p:sp>
        <p:nvSpPr>
          <p:cNvPr id="2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37</a:t>
            </a:fld>
            <a:endParaRPr lang="ru-RU"/>
          </a:p>
        </p:txBody>
      </p:sp>
      <p:grpSp>
        <p:nvGrpSpPr>
          <p:cNvPr id="13" name="Группа Q"/>
          <p:cNvGrpSpPr/>
          <p:nvPr/>
        </p:nvGrpSpPr>
        <p:grpSpPr>
          <a:xfrm>
            <a:off x="142513" y="425886"/>
            <a:ext cx="5031370" cy="2693095"/>
            <a:chOff x="142513" y="425886"/>
            <a:chExt cx="5031370" cy="269309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Лента"/>
            <p:cNvSpPr/>
            <p:nvPr/>
          </p:nvSpPr>
          <p:spPr>
            <a:xfrm>
              <a:off x="142513" y="425886"/>
              <a:ext cx="5031370" cy="2693095"/>
            </a:xfrm>
            <a:prstGeom prst="ribbon2">
              <a:avLst>
                <a:gd name="adj1" fmla="val 9299"/>
                <a:gd name="adj2" fmla="val 70705"/>
              </a:avLst>
            </a:prstGeom>
            <a:solidFill>
              <a:srgbClr val="153851">
                <a:alpha val="70000"/>
              </a:srgbClr>
            </a:solidFill>
            <a:ln w="19050" cmpd="sng">
              <a:solidFill>
                <a:srgbClr val="2C5A74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9" name="Скрижаль"/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304" y="490384"/>
              <a:ext cx="1904762" cy="292063"/>
            </a:xfrm>
            <a:prstGeom prst="rect">
              <a:avLst/>
            </a:prstGeom>
          </p:spPr>
        </p:pic>
        <p:sp>
          <p:nvSpPr>
            <p:cNvPr id="10" name="Q1"/>
            <p:cNvSpPr txBox="1">
              <a:spLocks/>
            </p:cNvSpPr>
            <p:nvPr/>
          </p:nvSpPr>
          <p:spPr>
            <a:xfrm>
              <a:off x="447149" y="666705"/>
              <a:ext cx="4422097" cy="1985495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  <a:p>
              <a:pPr algn="ctr"/>
              <a:r>
                <a:rPr lang="en-US" sz="3200" dirty="0"/>
                <a:t>Use</a:t>
              </a:r>
              <a:r>
                <a:rPr lang="ru-RU" sz="3200" dirty="0"/>
                <a:t> – использовать</a:t>
              </a:r>
            </a:p>
            <a:p>
              <a:pPr algn="ctr"/>
              <a:r>
                <a:rPr lang="en-US" dirty="0"/>
                <a:t>- </a:t>
              </a:r>
              <a:r>
                <a:rPr lang="en-US" dirty="0" err="1"/>
                <a:t>er</a:t>
              </a:r>
              <a:r>
                <a:rPr lang="ru-RU" dirty="0"/>
                <a:t> - существительное</a:t>
              </a:r>
              <a:endParaRPr lang="en-US" dirty="0"/>
            </a:p>
            <a:p>
              <a:pPr algn="ctr"/>
              <a:r>
                <a:rPr lang="en-US" dirty="0"/>
                <a:t>- </a:t>
              </a:r>
              <a:r>
                <a:rPr lang="en-US" dirty="0" err="1"/>
                <a:t>ful</a:t>
              </a:r>
              <a:r>
                <a:rPr lang="en-US" dirty="0"/>
                <a:t>, - less</a:t>
              </a:r>
              <a:r>
                <a:rPr lang="ru-RU" dirty="0"/>
                <a:t> - прилагательные</a:t>
              </a:r>
            </a:p>
          </p:txBody>
        </p:sp>
      </p:grpSp>
      <p:sp>
        <p:nvSpPr>
          <p:cNvPr id="11" name="A1"/>
          <p:cNvSpPr/>
          <p:nvPr/>
        </p:nvSpPr>
        <p:spPr>
          <a:xfrm>
            <a:off x="5092448" y="1175307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A. user</a:t>
            </a:r>
            <a:endParaRPr lang="ru-RU" sz="2800" b="1" dirty="0"/>
          </a:p>
        </p:txBody>
      </p:sp>
      <p:sp>
        <p:nvSpPr>
          <p:cNvPr id="14" name="B1"/>
          <p:cNvSpPr/>
          <p:nvPr/>
        </p:nvSpPr>
        <p:spPr>
          <a:xfrm>
            <a:off x="5092448" y="2278870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B. useful</a:t>
            </a:r>
            <a:endParaRPr lang="ru-RU" sz="2800" b="1" dirty="0"/>
          </a:p>
        </p:txBody>
      </p:sp>
      <p:sp>
        <p:nvSpPr>
          <p:cNvPr id="15" name="C1"/>
          <p:cNvSpPr/>
          <p:nvPr/>
        </p:nvSpPr>
        <p:spPr>
          <a:xfrm>
            <a:off x="5092448" y="3382433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C. useless</a:t>
            </a:r>
            <a:endParaRPr lang="ru-RU" sz="2800" b="1" dirty="0"/>
          </a:p>
        </p:txBody>
      </p:sp>
      <p:pic>
        <p:nvPicPr>
          <p:cNvPr id="43" name="Конь ч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584" y="3615496"/>
            <a:ext cx="506413" cy="12167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Пешка б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716" y="3183478"/>
            <a:ext cx="496672" cy="14320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Король б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099" y="4492502"/>
            <a:ext cx="512440" cy="1105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Пешка б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309" y="3904008"/>
            <a:ext cx="496672" cy="14320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8" name="Moving1"/>
          <p:cNvSpPr txBox="1">
            <a:spLocks/>
          </p:cNvSpPr>
          <p:nvPr/>
        </p:nvSpPr>
        <p:spPr>
          <a:xfrm>
            <a:off x="1408009" y="6153246"/>
            <a:ext cx="2742790" cy="43155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Pawn – h2 h3</a:t>
            </a:r>
          </a:p>
        </p:txBody>
      </p:sp>
      <p:sp>
        <p:nvSpPr>
          <p:cNvPr id="47" name="Moving2"/>
          <p:cNvSpPr txBox="1">
            <a:spLocks/>
          </p:cNvSpPr>
          <p:nvPr/>
        </p:nvSpPr>
        <p:spPr>
          <a:xfrm>
            <a:off x="1408004" y="6153241"/>
            <a:ext cx="2742790" cy="43155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Knight – g4 f6</a:t>
            </a:r>
          </a:p>
        </p:txBody>
      </p:sp>
      <p:pic>
        <p:nvPicPr>
          <p:cNvPr id="4" name="Перо">
            <a:extLst>
              <a:ext uri="{FF2B5EF4-FFF2-40B4-BE49-F238E27FC236}">
                <a16:creationId xmlns:a16="http://schemas.microsoft.com/office/drawing/2014/main" xmlns="" id="{BB1AA278-1622-80B1-934C-8FE6FD797E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282" y="4721911"/>
            <a:ext cx="3228940" cy="175285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7487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1111E-6 L -0.00365 -0.034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-0.04705 -0.0671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-33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-0.46597 0.02199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99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00191 -0.161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4" grpId="0" animBg="1"/>
      <p:bldP spid="14" grpId="1" animBg="1"/>
      <p:bldP spid="15" grpId="0" animBg="1"/>
      <p:bldP spid="15" grpId="1" animBg="1"/>
      <p:bldP spid="15" grpId="2" animBg="1"/>
      <p:bldP spid="48" grpId="0"/>
      <p:bldP spid="48" grpId="1"/>
      <p:bldP spid="47" grpId="0"/>
      <p:bldP spid="47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"/>
          <p:cNvSpPr>
            <a:spLocks noGrp="1"/>
          </p:cNvSpPr>
          <p:nvPr>
            <p:ph type="title"/>
          </p:nvPr>
        </p:nvSpPr>
        <p:spPr>
          <a:xfrm>
            <a:off x="5092448" y="158843"/>
            <a:ext cx="3838609" cy="955973"/>
          </a:xfrm>
        </p:spPr>
        <p:txBody>
          <a:bodyPr/>
          <a:lstStyle/>
          <a:p>
            <a:r>
              <a:rPr lang="en-US" sz="4000" b="1" dirty="0" err="1"/>
              <a:t>ive</a:t>
            </a:r>
            <a:r>
              <a:rPr lang="en-US" sz="4000" b="1" dirty="0"/>
              <a:t> – </a:t>
            </a:r>
            <a:r>
              <a:rPr lang="ru-RU" sz="4000" b="1" dirty="0"/>
              <a:t>прилаг.</a:t>
            </a:r>
            <a:r>
              <a:rPr lang="en-US" sz="4000" b="1" dirty="0"/>
              <a:t> </a:t>
            </a:r>
            <a:endParaRPr lang="ru-RU" sz="4000" b="1" dirty="0"/>
          </a:p>
        </p:txBody>
      </p:sp>
      <p:sp>
        <p:nvSpPr>
          <p:cNvPr id="2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38</a:t>
            </a:fld>
            <a:endParaRPr lang="ru-RU"/>
          </a:p>
        </p:txBody>
      </p:sp>
      <p:grpSp>
        <p:nvGrpSpPr>
          <p:cNvPr id="13" name="Группа Q"/>
          <p:cNvGrpSpPr/>
          <p:nvPr/>
        </p:nvGrpSpPr>
        <p:grpSpPr>
          <a:xfrm>
            <a:off x="154036" y="490384"/>
            <a:ext cx="5031370" cy="2693095"/>
            <a:chOff x="154036" y="490384"/>
            <a:chExt cx="5031370" cy="269309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Лента"/>
            <p:cNvSpPr/>
            <p:nvPr/>
          </p:nvSpPr>
          <p:spPr>
            <a:xfrm>
              <a:off x="154036" y="490384"/>
              <a:ext cx="5031370" cy="2693095"/>
            </a:xfrm>
            <a:prstGeom prst="ribbon2">
              <a:avLst>
                <a:gd name="adj1" fmla="val 9299"/>
                <a:gd name="adj2" fmla="val 70705"/>
              </a:avLst>
            </a:prstGeom>
            <a:solidFill>
              <a:srgbClr val="153851">
                <a:alpha val="70000"/>
              </a:srgbClr>
            </a:solidFill>
            <a:ln w="19050" cmpd="sng">
              <a:solidFill>
                <a:srgbClr val="2C5A74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9" name="Скрижаль"/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304" y="490384"/>
              <a:ext cx="1904762" cy="292063"/>
            </a:xfrm>
            <a:prstGeom prst="rect">
              <a:avLst/>
            </a:prstGeom>
          </p:spPr>
        </p:pic>
        <p:sp>
          <p:nvSpPr>
            <p:cNvPr id="10" name="Q1"/>
            <p:cNvSpPr txBox="1">
              <a:spLocks/>
            </p:cNvSpPr>
            <p:nvPr/>
          </p:nvSpPr>
          <p:spPr>
            <a:xfrm>
              <a:off x="800100" y="581379"/>
              <a:ext cx="3739242" cy="1985495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  <a:p>
              <a:pPr algn="ctr"/>
              <a:r>
                <a:rPr lang="en-US" sz="3200" dirty="0"/>
                <a:t>Create</a:t>
              </a:r>
              <a:r>
                <a:rPr lang="ru-RU" sz="3200" dirty="0"/>
                <a:t> – создавать, творить</a:t>
              </a:r>
              <a:endParaRPr lang="en-US" sz="3200" dirty="0"/>
            </a:p>
            <a:p>
              <a:pPr algn="ctr"/>
              <a:r>
                <a:rPr lang="en-US" dirty="0"/>
                <a:t>- or / </a:t>
              </a:r>
              <a:r>
                <a:rPr lang="en-US" dirty="0" err="1"/>
                <a:t>tion</a:t>
              </a:r>
              <a:r>
                <a:rPr lang="en-US" dirty="0"/>
                <a:t> – </a:t>
              </a:r>
              <a:r>
                <a:rPr lang="ru-RU" dirty="0"/>
                <a:t>существит.</a:t>
              </a:r>
            </a:p>
          </p:txBody>
        </p:sp>
      </p:grpSp>
      <p:sp>
        <p:nvSpPr>
          <p:cNvPr id="11" name="A1"/>
          <p:cNvSpPr/>
          <p:nvPr/>
        </p:nvSpPr>
        <p:spPr>
          <a:xfrm>
            <a:off x="5092448" y="1175307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A. creator</a:t>
            </a:r>
            <a:endParaRPr lang="ru-RU" sz="2800" b="1" dirty="0"/>
          </a:p>
        </p:txBody>
      </p:sp>
      <p:sp>
        <p:nvSpPr>
          <p:cNvPr id="14" name="B1"/>
          <p:cNvSpPr/>
          <p:nvPr/>
        </p:nvSpPr>
        <p:spPr>
          <a:xfrm>
            <a:off x="5092448" y="2278870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B. creation</a:t>
            </a:r>
            <a:endParaRPr lang="ru-RU" sz="2800" b="1" dirty="0"/>
          </a:p>
        </p:txBody>
      </p:sp>
      <p:sp>
        <p:nvSpPr>
          <p:cNvPr id="15" name="C1"/>
          <p:cNvSpPr/>
          <p:nvPr/>
        </p:nvSpPr>
        <p:spPr>
          <a:xfrm>
            <a:off x="5092448" y="3382433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C. creative</a:t>
            </a:r>
            <a:endParaRPr lang="ru-RU" sz="2800" b="1" dirty="0"/>
          </a:p>
        </p:txBody>
      </p:sp>
      <p:pic>
        <p:nvPicPr>
          <p:cNvPr id="19" name="Королева ч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167" y="2833988"/>
            <a:ext cx="439492" cy="115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Конь ч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05" y="3356731"/>
            <a:ext cx="506413" cy="12167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1" name="Конь ч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280" y="3158298"/>
            <a:ext cx="506413" cy="12167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Пешка б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36" y="3185662"/>
            <a:ext cx="496672" cy="14320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Пешка б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716" y="3183478"/>
            <a:ext cx="496672" cy="14320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8" name="Moving1"/>
          <p:cNvSpPr txBox="1">
            <a:spLocks/>
          </p:cNvSpPr>
          <p:nvPr/>
        </p:nvSpPr>
        <p:spPr>
          <a:xfrm>
            <a:off x="1408009" y="6153246"/>
            <a:ext cx="2742790" cy="43155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Pawn – g5 f6</a:t>
            </a:r>
          </a:p>
        </p:txBody>
      </p:sp>
      <p:sp>
        <p:nvSpPr>
          <p:cNvPr id="49" name="Moving2"/>
          <p:cNvSpPr txBox="1">
            <a:spLocks/>
          </p:cNvSpPr>
          <p:nvPr/>
        </p:nvSpPr>
        <p:spPr>
          <a:xfrm>
            <a:off x="1408004" y="6153241"/>
            <a:ext cx="2742790" cy="43155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Queen – d8 f6</a:t>
            </a:r>
          </a:p>
        </p:txBody>
      </p:sp>
    </p:spTree>
    <p:extLst>
      <p:ext uri="{BB962C8B-B14F-4D97-AF65-F5344CB8AC3E}">
        <p14:creationId xmlns:p14="http://schemas.microsoft.com/office/powerpoint/2010/main" val="826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278 L -0.04114 -0.03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-201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1852 L 0.07673 0.0546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365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48" grpId="0"/>
      <p:bldP spid="48" grpId="1"/>
      <p:bldP spid="49" grpId="0"/>
      <p:bldP spid="49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"/>
          <p:cNvSpPr>
            <a:spLocks noGrp="1"/>
          </p:cNvSpPr>
          <p:nvPr>
            <p:ph type="title"/>
          </p:nvPr>
        </p:nvSpPr>
        <p:spPr>
          <a:xfrm>
            <a:off x="5092448" y="158843"/>
            <a:ext cx="3838609" cy="955973"/>
          </a:xfrm>
        </p:spPr>
        <p:txBody>
          <a:bodyPr/>
          <a:lstStyle/>
          <a:p>
            <a:r>
              <a:rPr lang="en-US" dirty="0"/>
              <a:t>Quiz</a:t>
            </a:r>
            <a:endParaRPr lang="ru-RU" dirty="0"/>
          </a:p>
        </p:txBody>
      </p:sp>
      <p:sp>
        <p:nvSpPr>
          <p:cNvPr id="2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39</a:t>
            </a:fld>
            <a:endParaRPr lang="ru-RU"/>
          </a:p>
        </p:txBody>
      </p:sp>
      <p:grpSp>
        <p:nvGrpSpPr>
          <p:cNvPr id="13" name="Группа Q"/>
          <p:cNvGrpSpPr/>
          <p:nvPr/>
        </p:nvGrpSpPr>
        <p:grpSpPr>
          <a:xfrm>
            <a:off x="142513" y="425886"/>
            <a:ext cx="5031370" cy="2693095"/>
            <a:chOff x="142513" y="425886"/>
            <a:chExt cx="5031370" cy="269309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Лента"/>
            <p:cNvSpPr/>
            <p:nvPr/>
          </p:nvSpPr>
          <p:spPr>
            <a:xfrm>
              <a:off x="142513" y="425886"/>
              <a:ext cx="5031370" cy="2693095"/>
            </a:xfrm>
            <a:prstGeom prst="ribbon2">
              <a:avLst>
                <a:gd name="adj1" fmla="val 9299"/>
                <a:gd name="adj2" fmla="val 70705"/>
              </a:avLst>
            </a:prstGeom>
            <a:solidFill>
              <a:srgbClr val="153851">
                <a:alpha val="70000"/>
              </a:srgbClr>
            </a:solidFill>
            <a:ln w="19050" cmpd="sng">
              <a:solidFill>
                <a:srgbClr val="2C5A74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9" name="Скрижаль"/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304" y="490384"/>
              <a:ext cx="1904762" cy="292063"/>
            </a:xfrm>
            <a:prstGeom prst="rect">
              <a:avLst/>
            </a:prstGeom>
          </p:spPr>
        </p:pic>
        <p:sp>
          <p:nvSpPr>
            <p:cNvPr id="10" name="Q1"/>
            <p:cNvSpPr txBox="1">
              <a:spLocks/>
            </p:cNvSpPr>
            <p:nvPr/>
          </p:nvSpPr>
          <p:spPr>
            <a:xfrm>
              <a:off x="963386" y="873630"/>
              <a:ext cx="3608614" cy="1985495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  <a:p>
              <a:pPr algn="ctr"/>
              <a:r>
                <a:rPr lang="en-US" sz="3200" dirty="0"/>
                <a:t>Real</a:t>
              </a:r>
              <a:r>
                <a:rPr lang="ru-RU" sz="3200" dirty="0"/>
                <a:t> – настоящий</a:t>
              </a:r>
              <a:endParaRPr lang="en-US" sz="3200" dirty="0"/>
            </a:p>
            <a:p>
              <a:pPr algn="ctr"/>
              <a:r>
                <a:rPr lang="en-US" sz="3200" dirty="0"/>
                <a:t>Reality - </a:t>
              </a:r>
              <a:r>
                <a:rPr lang="ru-RU" sz="3200" dirty="0"/>
                <a:t>реальность</a:t>
              </a:r>
              <a:r>
                <a:rPr lang="en-US" sz="3200" dirty="0"/>
                <a:t> </a:t>
              </a:r>
            </a:p>
          </p:txBody>
        </p:sp>
      </p:grpSp>
      <p:sp>
        <p:nvSpPr>
          <p:cNvPr id="11" name="A10"/>
          <p:cNvSpPr/>
          <p:nvPr/>
        </p:nvSpPr>
        <p:spPr>
          <a:xfrm>
            <a:off x="5092448" y="1175307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200" b="1" dirty="0"/>
              <a:t>A. unreal </a:t>
            </a:r>
            <a:endParaRPr lang="ru-RU" sz="3200" b="1" dirty="0"/>
          </a:p>
        </p:txBody>
      </p:sp>
      <p:sp>
        <p:nvSpPr>
          <p:cNvPr id="14" name="B10"/>
          <p:cNvSpPr/>
          <p:nvPr/>
        </p:nvSpPr>
        <p:spPr>
          <a:xfrm>
            <a:off x="5092448" y="2278870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200" b="1" dirty="0"/>
              <a:t>B. really </a:t>
            </a:r>
            <a:endParaRPr lang="ru-RU" sz="3200" b="1" dirty="0"/>
          </a:p>
        </p:txBody>
      </p:sp>
      <p:sp>
        <p:nvSpPr>
          <p:cNvPr id="15" name="C10"/>
          <p:cNvSpPr/>
          <p:nvPr/>
        </p:nvSpPr>
        <p:spPr>
          <a:xfrm>
            <a:off x="5092448" y="3382433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200" b="1" dirty="0"/>
              <a:t>C. realist </a:t>
            </a:r>
            <a:endParaRPr lang="ru-RU" sz="3200" b="1" dirty="0"/>
          </a:p>
        </p:txBody>
      </p:sp>
      <p:pic>
        <p:nvPicPr>
          <p:cNvPr id="17" name="Phoenix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185" y="4545454"/>
            <a:ext cx="1411224" cy="20393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Owl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772" y="4656512"/>
            <a:ext cx="1328054" cy="1804421"/>
          </a:xfrm>
          <a:prstGeom prst="rect">
            <a:avLst/>
          </a:prstGeom>
        </p:spPr>
      </p:pic>
      <p:pic>
        <p:nvPicPr>
          <p:cNvPr id="21" name="Ладья ч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116" y="3062481"/>
            <a:ext cx="440802" cy="1105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Ладья б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839" y="3261495"/>
            <a:ext cx="402471" cy="1105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Слон ч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731" y="3282274"/>
            <a:ext cx="477546" cy="13113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Пешка б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257" y="3183479"/>
            <a:ext cx="496672" cy="14320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0" name="Moving1"/>
          <p:cNvSpPr txBox="1">
            <a:spLocks/>
          </p:cNvSpPr>
          <p:nvPr/>
        </p:nvSpPr>
        <p:spPr>
          <a:xfrm>
            <a:off x="1408009" y="6153246"/>
            <a:ext cx="2742790" cy="43155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Castle – d6 e6</a:t>
            </a:r>
          </a:p>
        </p:txBody>
      </p:sp>
      <p:sp>
        <p:nvSpPr>
          <p:cNvPr id="41" name="Moving2"/>
          <p:cNvSpPr txBox="1">
            <a:spLocks/>
          </p:cNvSpPr>
          <p:nvPr/>
        </p:nvSpPr>
        <p:spPr>
          <a:xfrm>
            <a:off x="1408004" y="6153241"/>
            <a:ext cx="2742790" cy="43155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Castle – e7 e6</a:t>
            </a:r>
          </a:p>
        </p:txBody>
      </p:sp>
    </p:spTree>
    <p:extLst>
      <p:ext uri="{BB962C8B-B14F-4D97-AF65-F5344CB8AC3E}">
        <p14:creationId xmlns:p14="http://schemas.microsoft.com/office/powerpoint/2010/main" val="90315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7 0.00185 L 0.03976 0.002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1389 L 1.66667E-6 0.02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53" presetClass="entr" presetSubtype="16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43" presetID="53" presetClass="entr" presetSubtype="16" fill="hold" grpId="2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53" presetClass="entr" presetSubtype="16" fill="hold" grpId="2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40" grpId="0"/>
      <p:bldP spid="40" grpId="1"/>
      <p:bldP spid="41" grpId="0"/>
      <p:bldP spid="4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87" y="4032014"/>
            <a:ext cx="5027786" cy="2715003"/>
          </a:xfrm>
          <a:prstGeom prst="rect">
            <a:avLst/>
          </a:prstGeom>
        </p:spPr>
      </p:pic>
      <p:grpSp>
        <p:nvGrpSpPr>
          <p:cNvPr id="9" name="Группа 1"/>
          <p:cNvGrpSpPr/>
          <p:nvPr/>
        </p:nvGrpSpPr>
        <p:grpSpPr>
          <a:xfrm>
            <a:off x="440181" y="356740"/>
            <a:ext cx="2149330" cy="1898248"/>
            <a:chOff x="1022133" y="1689904"/>
            <a:chExt cx="2149330" cy="1898248"/>
          </a:xfrm>
        </p:grpSpPr>
        <p:sp>
          <p:nvSpPr>
            <p:cNvPr id="8" name="Овал">
              <a:hlinkClick r:id="rId4" action="ppaction://hlinksldjump"/>
            </p:cNvPr>
            <p:cNvSpPr/>
            <p:nvPr/>
          </p:nvSpPr>
          <p:spPr>
            <a:xfrm>
              <a:off x="1105726" y="1689904"/>
              <a:ext cx="2065737" cy="1898248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chemeClr val="accent1">
                  <a:shade val="50000"/>
                  <a:tint val="90000"/>
                  <a:satMod val="130000"/>
                  <a:alpha val="6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1"/>
            <p:cNvSpPr txBox="1">
              <a:spLocks/>
            </p:cNvSpPr>
            <p:nvPr/>
          </p:nvSpPr>
          <p:spPr>
            <a:xfrm>
              <a:off x="1022133" y="2894537"/>
              <a:ext cx="2149330" cy="504268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/>
                <a:t>Конверсия</a:t>
              </a:r>
            </a:p>
          </p:txBody>
        </p:sp>
        <p:pic>
          <p:nvPicPr>
            <p:cNvPr id="7" name="Castle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634" y="1901312"/>
              <a:ext cx="2013103" cy="99428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Группа 2"/>
          <p:cNvGrpSpPr/>
          <p:nvPr/>
        </p:nvGrpSpPr>
        <p:grpSpPr>
          <a:xfrm>
            <a:off x="6462167" y="310991"/>
            <a:ext cx="2669566" cy="1898248"/>
            <a:chOff x="5827785" y="669474"/>
            <a:chExt cx="2669566" cy="1898248"/>
          </a:xfrm>
        </p:grpSpPr>
        <p:sp>
          <p:nvSpPr>
            <p:cNvPr id="11" name="Овал">
              <a:hlinkClick r:id="rId6" action="ppaction://hlinksldjump"/>
            </p:cNvPr>
            <p:cNvSpPr/>
            <p:nvPr/>
          </p:nvSpPr>
          <p:spPr>
            <a:xfrm>
              <a:off x="6073983" y="669474"/>
              <a:ext cx="2065737" cy="1898248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chemeClr val="accent1">
                  <a:shade val="50000"/>
                  <a:tint val="90000"/>
                  <a:satMod val="130000"/>
                  <a:alpha val="6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1"/>
            <p:cNvSpPr txBox="1">
              <a:spLocks/>
            </p:cNvSpPr>
            <p:nvPr/>
          </p:nvSpPr>
          <p:spPr>
            <a:xfrm>
              <a:off x="5827785" y="1891969"/>
              <a:ext cx="2669566" cy="504268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/>
                <a:t>Аффиксация</a:t>
              </a:r>
            </a:p>
          </p:txBody>
        </p:sp>
        <p:pic>
          <p:nvPicPr>
            <p:cNvPr id="13" name="Castle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3571" y="816535"/>
              <a:ext cx="884015" cy="1056398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Ink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9161" y="1053298"/>
              <a:ext cx="511198" cy="887498"/>
            </a:xfrm>
            <a:prstGeom prst="rect">
              <a:avLst/>
            </a:prstGeom>
          </p:spPr>
        </p:pic>
      </p:grpSp>
      <p:grpSp>
        <p:nvGrpSpPr>
          <p:cNvPr id="17" name="Группа 3"/>
          <p:cNvGrpSpPr/>
          <p:nvPr/>
        </p:nvGrpSpPr>
        <p:grpSpPr>
          <a:xfrm>
            <a:off x="275572" y="2672448"/>
            <a:ext cx="2834268" cy="1898248"/>
            <a:chOff x="794214" y="1601019"/>
            <a:chExt cx="2628220" cy="1898248"/>
          </a:xfrm>
        </p:grpSpPr>
        <p:sp>
          <p:nvSpPr>
            <p:cNvPr id="18" name="Овал">
              <a:hlinkClick r:id="rId10" action="ppaction://hlinksldjump"/>
            </p:cNvPr>
            <p:cNvSpPr/>
            <p:nvPr/>
          </p:nvSpPr>
          <p:spPr>
            <a:xfrm>
              <a:off x="1105726" y="1601019"/>
              <a:ext cx="2065737" cy="1898248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chemeClr val="accent1">
                  <a:shade val="50000"/>
                  <a:tint val="90000"/>
                  <a:satMod val="130000"/>
                  <a:alpha val="6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Text1"/>
            <p:cNvSpPr txBox="1">
              <a:spLocks/>
            </p:cNvSpPr>
            <p:nvPr/>
          </p:nvSpPr>
          <p:spPr>
            <a:xfrm>
              <a:off x="794214" y="2910059"/>
              <a:ext cx="2628220" cy="504268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/>
                <a:t>Словосложение</a:t>
              </a:r>
            </a:p>
          </p:txBody>
        </p:sp>
        <p:pic>
          <p:nvPicPr>
            <p:cNvPr id="20" name="Books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1638" y="1769887"/>
              <a:ext cx="1113373" cy="1242100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Группа 4"/>
          <p:cNvGrpSpPr/>
          <p:nvPr/>
        </p:nvGrpSpPr>
        <p:grpSpPr>
          <a:xfrm>
            <a:off x="6545333" y="2655822"/>
            <a:ext cx="2274439" cy="1898248"/>
            <a:chOff x="1105726" y="1689904"/>
            <a:chExt cx="2065737" cy="1898248"/>
          </a:xfrm>
        </p:grpSpPr>
        <p:sp>
          <p:nvSpPr>
            <p:cNvPr id="22" name="Овал">
              <a:hlinkClick r:id="rId12" action="ppaction://hlinksldjump"/>
            </p:cNvPr>
            <p:cNvSpPr/>
            <p:nvPr/>
          </p:nvSpPr>
          <p:spPr>
            <a:xfrm>
              <a:off x="1105726" y="1689904"/>
              <a:ext cx="2065737" cy="1898248"/>
            </a:xfrm>
            <a:prstGeom prst="ellipse">
              <a:avLst/>
            </a:prstGeom>
            <a:solidFill>
              <a:schemeClr val="accent1">
                <a:alpha val="45000"/>
              </a:schemeClr>
            </a:solidFill>
            <a:ln>
              <a:solidFill>
                <a:schemeClr val="accent1">
                  <a:shade val="50000"/>
                  <a:tint val="90000"/>
                  <a:satMod val="130000"/>
                  <a:alpha val="6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1"/>
            <p:cNvSpPr txBox="1">
              <a:spLocks/>
            </p:cNvSpPr>
            <p:nvPr/>
          </p:nvSpPr>
          <p:spPr>
            <a:xfrm>
              <a:off x="1183683" y="2884026"/>
              <a:ext cx="1909822" cy="504268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/>
                <a:t>Сокращения</a:t>
              </a:r>
            </a:p>
          </p:txBody>
        </p:sp>
        <p:pic>
          <p:nvPicPr>
            <p:cNvPr id="24" name="Quiz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8252" y="1950405"/>
              <a:ext cx="1914989" cy="980475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5" name="Герб школы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171" y="1260115"/>
            <a:ext cx="2879240" cy="30383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3E2DC29-7E6B-6A01-417C-12C198FF30C9}"/>
              </a:ext>
            </a:extLst>
          </p:cNvPr>
          <p:cNvSpPr txBox="1"/>
          <p:nvPr/>
        </p:nvSpPr>
        <p:spPr>
          <a:xfrm>
            <a:off x="351903" y="5109372"/>
            <a:ext cx="28342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Humourlessness</a:t>
            </a:r>
            <a:endParaRPr lang="ru-RU" sz="2800" b="1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Limitlessness</a:t>
            </a:r>
            <a:endParaRPr lang="ru-RU" sz="2800" b="1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selflessness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3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40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3285" y="636045"/>
            <a:ext cx="10040858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57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41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69824" y="119922"/>
            <a:ext cx="887417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 me 5!  5 steps</a:t>
            </a:r>
            <a:endParaRPr lang="ru-RU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(рекомендации по подготовке к ГИА)</a:t>
            </a: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Внимательно читаем (контекст!)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Какая часть речи нужна?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Положительное или отрицательное значение?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Единственное или множественное число?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Подставляем, проверяем, пишем</a:t>
            </a:r>
          </a:p>
        </p:txBody>
      </p:sp>
    </p:spTree>
    <p:extLst>
      <p:ext uri="{BB962C8B-B14F-4D97-AF65-F5344CB8AC3E}">
        <p14:creationId xmlns:p14="http://schemas.microsoft.com/office/powerpoint/2010/main" val="31036132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EF3E44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847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ес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1"/>
          <p:cNvSpPr txBox="1">
            <a:spLocks/>
          </p:cNvSpPr>
          <p:nvPr/>
        </p:nvSpPr>
        <p:spPr>
          <a:xfrm>
            <a:off x="143552" y="5179416"/>
            <a:ext cx="8518967" cy="504268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3200" dirty="0"/>
          </a:p>
        </p:txBody>
      </p:sp>
      <p:sp>
        <p:nvSpPr>
          <p:cNvPr id="13" name="Text2"/>
          <p:cNvSpPr txBox="1">
            <a:spLocks/>
          </p:cNvSpPr>
          <p:nvPr/>
        </p:nvSpPr>
        <p:spPr>
          <a:xfrm>
            <a:off x="312516" y="1955186"/>
            <a:ext cx="8518967" cy="504268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  <a:p>
            <a:pPr algn="ctr"/>
            <a:r>
              <a:rPr lang="ru-RU" dirty="0"/>
              <a:t>Понимание текста, </a:t>
            </a:r>
          </a:p>
          <a:p>
            <a:pPr algn="ctr"/>
            <a:r>
              <a:rPr lang="ru-RU" dirty="0"/>
              <a:t>умение анализировать информацию,  </a:t>
            </a:r>
          </a:p>
          <a:p>
            <a:pPr algn="ctr"/>
            <a:r>
              <a:rPr lang="ru-RU" dirty="0"/>
              <a:t>переводить без словаря, </a:t>
            </a:r>
          </a:p>
          <a:p>
            <a:pPr algn="ctr"/>
            <a:r>
              <a:rPr lang="ru-RU" dirty="0"/>
              <a:t>развитие лингвистической догадки, языкового чутья; </a:t>
            </a:r>
          </a:p>
          <a:p>
            <a:pPr algn="ctr"/>
            <a:r>
              <a:rPr lang="ru-RU" dirty="0"/>
              <a:t>повышение интереса к изучению иностранного языка</a:t>
            </a:r>
          </a:p>
        </p:txBody>
      </p:sp>
      <p:sp>
        <p:nvSpPr>
          <p:cNvPr id="22" name="Text3"/>
          <p:cNvSpPr txBox="1">
            <a:spLocks/>
          </p:cNvSpPr>
          <p:nvPr/>
        </p:nvSpPr>
        <p:spPr>
          <a:xfrm>
            <a:off x="42364" y="1960149"/>
            <a:ext cx="9057939" cy="448533"/>
          </a:xfrm>
          <a:prstGeom prst="rect">
            <a:avLst/>
          </a:prstGeom>
          <a:solidFill>
            <a:srgbClr val="2C5A74">
              <a:alpha val="40000"/>
            </a:srgbClr>
          </a:solidFill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Освоение механизмов английского словообразования:</a:t>
            </a:r>
          </a:p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овладение навыками беспереводного чтения; </a:t>
            </a:r>
          </a:p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расширение словарного запаса, быстрое запоминание слов;</a:t>
            </a:r>
            <a:endParaRPr lang="ru-RU" sz="3600" dirty="0"/>
          </a:p>
          <a:p>
            <a:pPr algn="ctr"/>
            <a:r>
              <a:rPr lang="ru-RU" sz="3600" dirty="0"/>
              <a:t>развитие навыков устной и письменной речи, формирование языковой компетенции 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music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6304" y="678069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13763B0-7843-8093-A377-8891163D5B44}"/>
              </a:ext>
            </a:extLst>
          </p:cNvPr>
          <p:cNvSpPr txBox="1"/>
          <p:nvPr/>
        </p:nvSpPr>
        <p:spPr>
          <a:xfrm>
            <a:off x="998737" y="477858"/>
            <a:ext cx="75536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Глокая куздра штеко будланула бокра </a:t>
            </a:r>
          </a:p>
          <a:p>
            <a:r>
              <a:rPr lang="ru-RU" sz="3600" b="1" dirty="0">
                <a:solidFill>
                  <a:schemeClr val="bg1"/>
                </a:solidFill>
              </a:rPr>
              <a:t>и кудрячит бокренка...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4265828"/>
      </p:ext>
    </p:extLst>
  </p:cSld>
  <p:clrMapOvr>
    <a:masterClrMapping/>
  </p:clrMapOvr>
  <p:transition spd="slow" advClick="0" advTm="6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animMotion origin="layout" path="M -3.61111E-6 1.85185E-6 L 0.00921 -0.7590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-3796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4" presetClass="path" presetSubtype="0" accel="50000" decel="50000" fill="hold" grpId="1" nodeType="after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0 7.40741E-7 L 0.0092 -0.75903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-3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/>
      <p:bldP spid="12" grpId="1"/>
      <p:bldP spid="13" grpId="0"/>
      <p:bldP spid="13" grpId="1"/>
      <p:bldP spid="2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resources:</a:t>
            </a:r>
            <a:endParaRPr lang="ru-RU" dirty="0"/>
          </a:p>
        </p:txBody>
      </p:sp>
      <p:sp>
        <p:nvSpPr>
          <p:cNvPr id="5" name="Объект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dirty="0">
                <a:ln w="0">
                  <a:noFill/>
                </a:ln>
              </a:rPr>
              <a:t>Слайд 1 (Пролог 1)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dirty="0">
                <a:ln w="0">
                  <a:noFill/>
                </a:ln>
              </a:rPr>
              <a:t>Английский в фокусе/</a:t>
            </a:r>
            <a:r>
              <a:rPr lang="en-US" sz="4000" dirty="0">
                <a:ln w="0">
                  <a:noFill/>
                </a:ln>
              </a:rPr>
              <a:t>Spotlight</a:t>
            </a:r>
            <a:r>
              <a:rPr lang="ru-RU" sz="4000" dirty="0">
                <a:ln w="0">
                  <a:noFill/>
                </a:ln>
              </a:rPr>
              <a:t>: учебник для общеобразовательных учреждений, </a:t>
            </a:r>
            <a:r>
              <a:rPr lang="en-US" sz="4000" dirty="0">
                <a:ln w="0">
                  <a:noFill/>
                </a:ln>
              </a:rPr>
              <a:t>6 </a:t>
            </a:r>
            <a:r>
              <a:rPr lang="ru-RU" sz="4000" dirty="0">
                <a:ln w="0">
                  <a:noFill/>
                </a:ln>
              </a:rPr>
              <a:t>класс/ [Ю.Е. Ваулина, Дж. Дули, О.Е. Подоляко, В. Эванс]. — Москва: </a:t>
            </a:r>
            <a:r>
              <a:rPr lang="en-US" sz="4000" dirty="0">
                <a:ln w="0">
                  <a:noFill/>
                </a:ln>
              </a:rPr>
              <a:t>Express Publishing</a:t>
            </a:r>
            <a:r>
              <a:rPr lang="ru-RU" sz="4000" dirty="0">
                <a:ln w="0">
                  <a:noFill/>
                </a:ln>
              </a:rPr>
              <a:t>, Просвещение, 2011. </a:t>
            </a:r>
            <a:r>
              <a:rPr lang="en-US" sz="4000" dirty="0">
                <a:ln w="0">
                  <a:noFill/>
                </a:ln>
              </a:rPr>
              <a:t>[</a:t>
            </a:r>
            <a:r>
              <a:rPr lang="ru-RU" sz="4000" dirty="0">
                <a:ln w="0">
                  <a:noFill/>
                </a:ln>
              </a:rPr>
              <a:t>Модуль 4, с. 36-37</a:t>
            </a:r>
            <a:r>
              <a:rPr lang="en-US" sz="4000" dirty="0">
                <a:ln w="0">
                  <a:noFill/>
                </a:ln>
              </a:rPr>
              <a:t>]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u="sng" dirty="0">
                <a:hlinkClick r:id="rId2"/>
              </a:rPr>
              <a:t>http://ru.wikipedia.org/wiki/%D0%93%D0%B0%D1%80%D1%80%D0%B8_%D0%9F%D0%BE%D1%82%D1%82%D0%B5%D1%80</a:t>
            </a:r>
            <a:r>
              <a:rPr lang="ru-RU" sz="4000" dirty="0"/>
              <a:t> информация о книге и героях на рус. языке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3"/>
              </a:rPr>
              <a:t>https://en.wikipedia.org/wiki/Harry_Potter</a:t>
            </a:r>
            <a:r>
              <a:rPr lang="ru-RU" sz="4000" dirty="0"/>
              <a:t> информация о книге на англ. языке</a:t>
            </a:r>
            <a:endParaRPr lang="en-US" sz="40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dirty="0">
                <a:ln w="0">
                  <a:noFill/>
                </a:ln>
                <a:hlinkClick r:id="rId4"/>
              </a:rPr>
              <a:t>https://en.wikipedia.org/wiki/Hogwarts</a:t>
            </a:r>
            <a:r>
              <a:rPr lang="en-US" sz="4000" dirty="0">
                <a:ln w="0">
                  <a:noFill/>
                </a:ln>
              </a:rPr>
              <a:t> </a:t>
            </a:r>
            <a:r>
              <a:rPr lang="ru-RU" sz="4000" dirty="0"/>
              <a:t>информация о школе на англ. языке</a:t>
            </a:r>
            <a:endParaRPr lang="en-US" sz="4000" dirty="0">
              <a:ln w="0">
                <a:noFill/>
              </a:ln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dirty="0">
                <a:hlinkClick r:id="rId5"/>
              </a:rPr>
              <a:t>https://wallpaperstock.net/blue-floral-pattern-wallpapers_32590_1920x1200.jpg</a:t>
            </a:r>
            <a:r>
              <a:rPr lang="en-US" sz="4000" dirty="0"/>
              <a:t> </a:t>
            </a:r>
            <a:r>
              <a:rPr lang="ru-RU" sz="4000" dirty="0"/>
              <a:t>фон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dirty="0">
                <a:hlinkClick r:id="rId6"/>
              </a:rPr>
              <a:t>http://nifa.ru/wp-content/uploads/2008/02/harry_p.zip</a:t>
            </a:r>
            <a:r>
              <a:rPr lang="ru-RU" sz="4000" dirty="0"/>
              <a:t> шрифт Гарри Поттер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u="sng" dirty="0">
                <a:hlinkClick r:id="rId7"/>
              </a:rPr>
              <a:t>https://my-hit.fm/%D0%BC%D1%83%D0%B7%D1%8B%D0%BA%D0%B0-%D0%B8%D0%B7-%D0%B3%D0%B0%D1%80%D1%80%D0%B8-%D0%BF%D0%BE%D1%82%D1%82%D0%B5%D1%80%D0%B0</a:t>
            </a:r>
            <a:r>
              <a:rPr lang="ru-RU" sz="4000" dirty="0"/>
              <a:t> музыка «</a:t>
            </a:r>
            <a:r>
              <a:rPr lang="en-US" sz="4000" dirty="0"/>
              <a:t>Christmas in Hogwarts</a:t>
            </a:r>
            <a:r>
              <a:rPr lang="ru-RU" sz="4000" dirty="0"/>
              <a:t>»</a:t>
            </a:r>
            <a:r>
              <a:rPr lang="en-US" sz="4000" dirty="0"/>
              <a:t> </a:t>
            </a:r>
            <a:r>
              <a:rPr lang="ru-RU" sz="4000" dirty="0"/>
              <a:t>из фильма о Гарри Поттере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u="sng" dirty="0">
                <a:hlinkClick r:id="rId8"/>
              </a:rPr>
              <a:t>http://farm9.staticflickr.com/8451/7940011480_aec4346d95_z.jpg</a:t>
            </a:r>
            <a:r>
              <a:rPr lang="ru-RU" sz="4000" dirty="0"/>
              <a:t>  лес 1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u="sng" dirty="0">
                <a:hlinkClick r:id="rId9"/>
              </a:rPr>
              <a:t>http://i61.beon.ru/2/77/817702/54/23932154/4254_5153250.jpeg</a:t>
            </a:r>
            <a:r>
              <a:rPr lang="ru-RU" sz="4000" dirty="0"/>
              <a:t>  лес 2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u="sng" dirty="0">
                <a:hlinkClick r:id="rId10"/>
              </a:rPr>
              <a:t>http://vladnews.ru/uploads/magazine/2016/03/4029/b2bb7c750bc3eb9cf889494ea2f716eb.jpg</a:t>
            </a:r>
            <a:r>
              <a:rPr lang="ru-RU" sz="4000" dirty="0"/>
              <a:t> лес 3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11"/>
              </a:rPr>
              <a:t>https://s-media-cache-ak0.pinimg.com/originals/a3/39/21/a339214b2ce29022901a03ac5e0ffc72.jpg</a:t>
            </a:r>
            <a:r>
              <a:rPr lang="en-US" sz="4000" dirty="0"/>
              <a:t> </a:t>
            </a:r>
            <a:r>
              <a:rPr lang="ru-RU" sz="4000" dirty="0"/>
              <a:t>волшебный лес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12"/>
              </a:rPr>
              <a:t>http://www.rentacaringreece.eu/wp-content/uploads/2014/12/wm_magic-cloud.png</a:t>
            </a:r>
            <a:r>
              <a:rPr lang="en-US" sz="4000" dirty="0"/>
              <a:t> </a:t>
            </a:r>
            <a:r>
              <a:rPr lang="ru-RU" sz="4000" dirty="0"/>
              <a:t>облако волшебства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13"/>
              </a:rPr>
              <a:t>https://68.media.tumblr.com/7ec0eb7fdbad4a131d536cded76095d4/tumblr_o3ra56dPHY1t2ostso1_500.gif</a:t>
            </a:r>
            <a:r>
              <a:rPr lang="en-US" sz="4000" dirty="0"/>
              <a:t>  </a:t>
            </a:r>
            <a:r>
              <a:rPr lang="ru-RU" sz="4000" dirty="0"/>
              <a:t>огонь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14"/>
              </a:rPr>
              <a:t>http://68.media.tumblr.com/tumblr_lkl78wbaRX1qfp0dho1_500.gif</a:t>
            </a:r>
            <a:r>
              <a:rPr lang="en-US" sz="4000" dirty="0"/>
              <a:t> </a:t>
            </a:r>
            <a:r>
              <a:rPr lang="ru-RU" sz="4000" dirty="0"/>
              <a:t>вода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15"/>
              </a:rPr>
              <a:t>https://68.media.tumblr.com/3d553af784dfe1e96079717be8a91fac/tumblr_oc2qf6ATfc1tcuixko1_500.gif</a:t>
            </a:r>
            <a:r>
              <a:rPr lang="en-US" sz="4000" dirty="0"/>
              <a:t> </a:t>
            </a:r>
            <a:r>
              <a:rPr lang="ru-RU" sz="4000" dirty="0"/>
              <a:t>ветер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16"/>
              </a:rPr>
              <a:t>https://media.giphy.com/media/hES3mFdWoatVe/giphy.gif</a:t>
            </a:r>
            <a:r>
              <a:rPr lang="en-US" sz="4000" dirty="0"/>
              <a:t> </a:t>
            </a:r>
            <a:r>
              <a:rPr lang="ru-RU" sz="4000" dirty="0"/>
              <a:t>почва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dirty="0">
                <a:ln w="0">
                  <a:noFill/>
                </a:ln>
              </a:rPr>
              <a:t>Слайд 2 (Пролог 2)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17"/>
              </a:rPr>
              <a:t>https</a:t>
            </a:r>
            <a:r>
              <a:rPr lang="ru-RU" sz="4000" u="sng" dirty="0">
                <a:hlinkClick r:id="rId17"/>
              </a:rPr>
              <a:t>://</a:t>
            </a:r>
            <a:r>
              <a:rPr lang="en-US" sz="4000" u="sng" dirty="0" err="1">
                <a:hlinkClick r:id="rId17"/>
              </a:rPr>
              <a:t>i</a:t>
            </a:r>
            <a:r>
              <a:rPr lang="ru-RU" sz="4000" u="sng" dirty="0">
                <a:hlinkClick r:id="rId17"/>
              </a:rPr>
              <a:t>.</a:t>
            </a:r>
            <a:r>
              <a:rPr lang="en-US" sz="4000" u="sng" dirty="0" err="1">
                <a:hlinkClick r:id="rId17"/>
              </a:rPr>
              <a:t>ytimg</a:t>
            </a:r>
            <a:r>
              <a:rPr lang="ru-RU" sz="4000" u="sng" dirty="0">
                <a:hlinkClick r:id="rId17"/>
              </a:rPr>
              <a:t>.</a:t>
            </a:r>
            <a:r>
              <a:rPr lang="en-US" sz="4000" u="sng" dirty="0">
                <a:hlinkClick r:id="rId17"/>
              </a:rPr>
              <a:t>com</a:t>
            </a:r>
            <a:r>
              <a:rPr lang="ru-RU" sz="4000" u="sng" dirty="0">
                <a:hlinkClick r:id="rId17"/>
              </a:rPr>
              <a:t>/</a:t>
            </a:r>
            <a:r>
              <a:rPr lang="en-US" sz="4000" u="sng" dirty="0">
                <a:hlinkClick r:id="rId17"/>
              </a:rPr>
              <a:t>vi</a:t>
            </a:r>
            <a:r>
              <a:rPr lang="ru-RU" sz="4000" u="sng" dirty="0">
                <a:hlinkClick r:id="rId17"/>
              </a:rPr>
              <a:t>/</a:t>
            </a:r>
            <a:r>
              <a:rPr lang="en-US" sz="4000" u="sng" dirty="0">
                <a:hlinkClick r:id="rId17"/>
              </a:rPr>
              <a:t>YHHLWJA</a:t>
            </a:r>
            <a:r>
              <a:rPr lang="ru-RU" sz="4000" u="sng" dirty="0">
                <a:hlinkClick r:id="rId17"/>
              </a:rPr>
              <a:t>6</a:t>
            </a:r>
            <a:r>
              <a:rPr lang="en-US" sz="4000" u="sng" dirty="0" err="1">
                <a:hlinkClick r:id="rId17"/>
              </a:rPr>
              <a:t>io</a:t>
            </a:r>
            <a:r>
              <a:rPr lang="ru-RU" sz="4000" u="sng" dirty="0">
                <a:hlinkClick r:id="rId17"/>
              </a:rPr>
              <a:t>8/</a:t>
            </a:r>
            <a:r>
              <a:rPr lang="en-US" sz="4000" u="sng" dirty="0" err="1">
                <a:hlinkClick r:id="rId17"/>
              </a:rPr>
              <a:t>maxresdefault</a:t>
            </a:r>
            <a:r>
              <a:rPr lang="ru-RU" sz="4000" u="sng" dirty="0">
                <a:hlinkClick r:id="rId17"/>
              </a:rPr>
              <a:t>.</a:t>
            </a:r>
            <a:r>
              <a:rPr lang="en-US" sz="4000" u="sng" dirty="0">
                <a:hlinkClick r:id="rId17"/>
              </a:rPr>
              <a:t>jpg</a:t>
            </a:r>
            <a:r>
              <a:rPr lang="ru-RU" sz="4000" dirty="0"/>
              <a:t> 4 волшебника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u="sng" dirty="0">
                <a:hlinkClick r:id="rId18"/>
              </a:rPr>
              <a:t>http://vignette2.wikia.nocookie.net/harrypotter/images/3/38/PR_007_003-e1313269822422.jpg/revision/latest?cb=20140615154246</a:t>
            </a:r>
            <a:r>
              <a:rPr lang="ru-RU" sz="4000" dirty="0"/>
              <a:t> </a:t>
            </a:r>
            <a:r>
              <a:rPr lang="ru-RU" sz="4000" dirty="0" err="1"/>
              <a:t>Гриффендор</a:t>
            </a:r>
            <a:endParaRPr lang="ru-RU" sz="40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u="sng" dirty="0">
                <a:hlinkClick r:id="rId19"/>
              </a:rPr>
              <a:t>http://a3bc.esy.es/wp-content/uploads/2017/02/g4.jpg</a:t>
            </a:r>
            <a:r>
              <a:rPr lang="ru-RU" sz="4000" dirty="0"/>
              <a:t> </a:t>
            </a:r>
            <a:r>
              <a:rPr lang="ru-RU" sz="4000" dirty="0" err="1"/>
              <a:t>Слизерин</a:t>
            </a:r>
            <a:endParaRPr lang="ru-RU" sz="40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u="sng" dirty="0">
                <a:hlinkClick r:id="rId20"/>
              </a:rPr>
              <a:t>http://pm1.narvii.com/5915/e5fdc4978112f754663b0f6403cf9e3d09f0656a_hq.jpg</a:t>
            </a:r>
            <a:r>
              <a:rPr lang="ru-RU" sz="4000" dirty="0"/>
              <a:t> </a:t>
            </a:r>
            <a:r>
              <a:rPr lang="ru-RU" sz="4000" dirty="0" err="1"/>
              <a:t>Когтевран</a:t>
            </a:r>
            <a:endParaRPr lang="ru-RU" sz="40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21"/>
              </a:rPr>
              <a:t>http</a:t>
            </a:r>
            <a:r>
              <a:rPr lang="ru-RU" sz="4000" u="sng" dirty="0">
                <a:hlinkClick r:id="rId21"/>
              </a:rPr>
              <a:t>://</a:t>
            </a:r>
            <a:r>
              <a:rPr lang="en-US" sz="4000" u="sng" dirty="0">
                <a:hlinkClick r:id="rId21"/>
              </a:rPr>
              <a:t>s</a:t>
            </a:r>
            <a:r>
              <a:rPr lang="ru-RU" sz="4000" u="sng" dirty="0">
                <a:hlinkClick r:id="rId21"/>
              </a:rPr>
              <a:t>3-</a:t>
            </a:r>
            <a:r>
              <a:rPr lang="en-US" sz="4000" u="sng" dirty="0" err="1">
                <a:hlinkClick r:id="rId21"/>
              </a:rPr>
              <a:t>ak</a:t>
            </a:r>
            <a:r>
              <a:rPr lang="ru-RU" sz="4000" u="sng" dirty="0">
                <a:hlinkClick r:id="rId21"/>
              </a:rPr>
              <a:t>.</a:t>
            </a:r>
            <a:r>
              <a:rPr lang="en-US" sz="4000" u="sng" dirty="0" err="1">
                <a:hlinkClick r:id="rId21"/>
              </a:rPr>
              <a:t>buzzfed</a:t>
            </a:r>
            <a:r>
              <a:rPr lang="ru-RU" sz="4000" u="sng" dirty="0">
                <a:hlinkClick r:id="rId21"/>
              </a:rPr>
              <a:t>.</a:t>
            </a:r>
            <a:r>
              <a:rPr lang="en-US" sz="4000" u="sng" dirty="0">
                <a:hlinkClick r:id="rId21"/>
              </a:rPr>
              <a:t>com</a:t>
            </a:r>
            <a:r>
              <a:rPr lang="ru-RU" sz="4000" u="sng" dirty="0">
                <a:hlinkClick r:id="rId21"/>
              </a:rPr>
              <a:t>/</a:t>
            </a:r>
            <a:r>
              <a:rPr lang="en-US" sz="4000" u="sng" dirty="0">
                <a:hlinkClick r:id="rId21"/>
              </a:rPr>
              <a:t>static</a:t>
            </a:r>
            <a:r>
              <a:rPr lang="ru-RU" sz="4000" u="sng" dirty="0">
                <a:hlinkClick r:id="rId21"/>
              </a:rPr>
              <a:t>/2015-03/28/10/</a:t>
            </a:r>
            <a:r>
              <a:rPr lang="en-US" sz="4000" u="sng" dirty="0">
                <a:hlinkClick r:id="rId21"/>
              </a:rPr>
              <a:t>enhanced</a:t>
            </a:r>
            <a:r>
              <a:rPr lang="ru-RU" sz="4000" u="sng" dirty="0">
                <a:hlinkClick r:id="rId21"/>
              </a:rPr>
              <a:t>/</a:t>
            </a:r>
            <a:r>
              <a:rPr lang="en-US" sz="4000" u="sng" dirty="0" err="1">
                <a:hlinkClick r:id="rId21"/>
              </a:rPr>
              <a:t>webdr</a:t>
            </a:r>
            <a:r>
              <a:rPr lang="ru-RU" sz="4000" u="sng" dirty="0">
                <a:hlinkClick r:id="rId21"/>
              </a:rPr>
              <a:t>11/</a:t>
            </a:r>
            <a:r>
              <a:rPr lang="en-US" sz="4000" u="sng" dirty="0">
                <a:hlinkClick r:id="rId21"/>
              </a:rPr>
              <a:t>enhanced</a:t>
            </a:r>
            <a:r>
              <a:rPr lang="ru-RU" sz="4000" u="sng" dirty="0">
                <a:hlinkClick r:id="rId21"/>
              </a:rPr>
              <a:t>-18388-1427551685-1.</a:t>
            </a:r>
            <a:r>
              <a:rPr lang="en-US" sz="4000" u="sng" dirty="0">
                <a:hlinkClick r:id="rId21"/>
              </a:rPr>
              <a:t>jpg</a:t>
            </a:r>
            <a:r>
              <a:rPr lang="en-US" sz="4000" dirty="0"/>
              <a:t> </a:t>
            </a:r>
            <a:r>
              <a:rPr lang="ru-RU" sz="4000" dirty="0" err="1"/>
              <a:t>Пуффендуй</a:t>
            </a:r>
            <a:endParaRPr lang="ru-RU" sz="40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22"/>
              </a:rPr>
              <a:t>http://i3.imageban.ru/out/2011/05/29/3c876418786b153706e8c56db2180735.jpg</a:t>
            </a:r>
            <a:r>
              <a:rPr lang="en-US" sz="4000" dirty="0"/>
              <a:t> </a:t>
            </a:r>
            <a:r>
              <a:rPr lang="ru-RU" sz="4000" dirty="0"/>
              <a:t>замок </a:t>
            </a:r>
            <a:r>
              <a:rPr lang="ru-RU" sz="4000" dirty="0" err="1"/>
              <a:t>Хогвартс</a:t>
            </a:r>
            <a:r>
              <a:rPr lang="ru-RU" sz="4000" dirty="0"/>
              <a:t> ночью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23"/>
              </a:rPr>
              <a:t>https://filed17-3.my.mail.ru/pic?url=http%3A%2F%2Fs013.radikal.ru%2Fi323%2F1207%2Fdc%2F16cabd1e118f.png&amp;mw=&amp;mh=&amp;sig=62ad453ae5ee8b8b2587bad3e1caaec5</a:t>
            </a:r>
            <a:r>
              <a:rPr lang="en-US" sz="4000" dirty="0"/>
              <a:t>  </a:t>
            </a:r>
            <a:r>
              <a:rPr lang="ru-RU" sz="4000" dirty="0"/>
              <a:t>стрелка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44</a:t>
            </a:fld>
            <a:endParaRPr lang="ru-RU"/>
          </a:p>
        </p:txBody>
      </p:sp>
      <p:pic>
        <p:nvPicPr>
          <p:cNvPr id="6" name="Стрелка2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2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3" y="393199"/>
            <a:ext cx="1107406" cy="48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83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"/>
          <p:cNvSpPr>
            <a:spLocks noGrp="1"/>
          </p:cNvSpPr>
          <p:nvPr>
            <p:ph idx="1"/>
          </p:nvPr>
        </p:nvSpPr>
        <p:spPr>
          <a:xfrm>
            <a:off x="275573" y="124178"/>
            <a:ext cx="8655485" cy="630167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dirty="0">
                <a:ln w="0">
                  <a:noFill/>
                </a:ln>
              </a:rPr>
              <a:t>Слайд 3 (Титульный)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dirty="0">
                <a:ln w="0">
                  <a:noFill/>
                </a:ln>
                <a:hlinkClick r:id="rId2"/>
              </a:rPr>
              <a:t>https://images5.alphacoders.com/339/339227.jpg</a:t>
            </a:r>
            <a:r>
              <a:rPr lang="ru-RU" sz="4000" dirty="0">
                <a:ln w="0">
                  <a:noFill/>
                </a:ln>
              </a:rPr>
              <a:t> замок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dirty="0">
                <a:ln w="0">
                  <a:noFill/>
                </a:ln>
                <a:hlinkClick r:id="rId3"/>
              </a:rPr>
              <a:t>http://www.youloveit.ru/uploads/gallery/main/553/youloveit_ru_harry_potter29.jpg</a:t>
            </a:r>
            <a:r>
              <a:rPr lang="ru-RU" sz="4000" dirty="0">
                <a:ln w="0">
                  <a:noFill/>
                </a:ln>
              </a:rPr>
              <a:t> Гарри, </a:t>
            </a:r>
            <a:r>
              <a:rPr lang="ru-RU" sz="4000" dirty="0" err="1">
                <a:ln w="0">
                  <a:noFill/>
                </a:ln>
              </a:rPr>
              <a:t>Рон</a:t>
            </a:r>
            <a:r>
              <a:rPr lang="ru-RU" sz="4000" dirty="0">
                <a:ln w="0">
                  <a:noFill/>
                </a:ln>
              </a:rPr>
              <a:t> и </a:t>
            </a:r>
            <a:r>
              <a:rPr lang="ru-RU" sz="4000" dirty="0" err="1">
                <a:ln w="0">
                  <a:noFill/>
                </a:ln>
              </a:rPr>
              <a:t>Гермиона</a:t>
            </a:r>
            <a:endParaRPr lang="ru-RU" sz="4000" dirty="0">
              <a:ln w="0">
                <a:noFill/>
              </a:ln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4"/>
              </a:rPr>
              <a:t>https://kibergrad.me/harry-potter-hogwarts</a:t>
            </a:r>
            <a:r>
              <a:rPr lang="en-US" sz="4000" dirty="0"/>
              <a:t> </a:t>
            </a:r>
            <a:r>
              <a:rPr lang="ru-RU" sz="4000" dirty="0"/>
              <a:t>музыка  «</a:t>
            </a:r>
            <a:r>
              <a:rPr lang="en-US" sz="4000" dirty="0"/>
              <a:t>Happy Hogwarts</a:t>
            </a:r>
            <a:r>
              <a:rPr lang="ru-RU" sz="4000" dirty="0"/>
              <a:t>»</a:t>
            </a:r>
            <a:r>
              <a:rPr lang="en-US" sz="4000" dirty="0"/>
              <a:t> </a:t>
            </a:r>
            <a:r>
              <a:rPr lang="ru-RU" sz="4000" dirty="0"/>
              <a:t>из фильма о Гарри Поттере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dirty="0">
                <a:ln w="0">
                  <a:noFill/>
                </a:ln>
              </a:rPr>
              <a:t>Слайд 4 (Маршрутный)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u="sng" dirty="0">
                <a:hlinkClick r:id="rId5"/>
              </a:rPr>
              <a:t>http://iqraacademy.in/wp-content/uploads/2015/03/png_magic_book_by_moonglowlilly-d5z1pgm.png</a:t>
            </a:r>
            <a:r>
              <a:rPr lang="ru-RU" sz="4000" dirty="0"/>
              <a:t> книга с волшебством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u="sng" dirty="0">
                <a:hlinkClick r:id="rId6"/>
              </a:rPr>
              <a:t>https://tsc-site-page-resources.s3.amazonaws.com/HogwartsCrest-F854E2E1C9464D879CA04F817327026A.png</a:t>
            </a:r>
            <a:r>
              <a:rPr lang="ru-RU" sz="4000" dirty="0"/>
              <a:t> герб школы 1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7"/>
              </a:rPr>
              <a:t>https</a:t>
            </a:r>
            <a:r>
              <a:rPr lang="ru-RU" sz="4000" u="sng" dirty="0">
                <a:hlinkClick r:id="rId7"/>
              </a:rPr>
              <a:t>://</a:t>
            </a:r>
            <a:r>
              <a:rPr lang="en-US" sz="4000" u="sng" dirty="0" err="1">
                <a:hlinkClick r:id="rId7"/>
              </a:rPr>
              <a:t>az</a:t>
            </a:r>
            <a:r>
              <a:rPr lang="ru-RU" sz="4000" u="sng" dirty="0">
                <a:hlinkClick r:id="rId7"/>
              </a:rPr>
              <a:t>480170.</a:t>
            </a:r>
            <a:r>
              <a:rPr lang="en-US" sz="4000" u="sng" dirty="0" err="1">
                <a:hlinkClick r:id="rId7"/>
              </a:rPr>
              <a:t>vo</a:t>
            </a:r>
            <a:r>
              <a:rPr lang="ru-RU" sz="4000" u="sng" dirty="0">
                <a:hlinkClick r:id="rId7"/>
              </a:rPr>
              <a:t>.</a:t>
            </a:r>
            <a:r>
              <a:rPr lang="en-US" sz="4000" u="sng" dirty="0" err="1">
                <a:hlinkClick r:id="rId7"/>
              </a:rPr>
              <a:t>msecnd</a:t>
            </a:r>
            <a:r>
              <a:rPr lang="ru-RU" sz="4000" u="sng" dirty="0">
                <a:hlinkClick r:id="rId7"/>
              </a:rPr>
              <a:t>.</a:t>
            </a:r>
            <a:r>
              <a:rPr lang="en-US" sz="4000" u="sng" dirty="0">
                <a:hlinkClick r:id="rId7"/>
              </a:rPr>
              <a:t>net</a:t>
            </a:r>
            <a:r>
              <a:rPr lang="ru-RU" sz="4000" u="sng" dirty="0">
                <a:hlinkClick r:id="rId7"/>
              </a:rPr>
              <a:t>/</a:t>
            </a:r>
            <a:r>
              <a:rPr lang="en-US" sz="4000" u="sng" dirty="0" err="1">
                <a:hlinkClick r:id="rId7"/>
              </a:rPr>
              <a:t>debd</a:t>
            </a:r>
            <a:r>
              <a:rPr lang="ru-RU" sz="4000" u="sng" dirty="0">
                <a:hlinkClick r:id="rId7"/>
              </a:rPr>
              <a:t>7172-44</a:t>
            </a:r>
            <a:r>
              <a:rPr lang="en-US" sz="4000" u="sng" dirty="0">
                <a:hlinkClick r:id="rId7"/>
              </a:rPr>
              <a:t>dc</a:t>
            </a:r>
            <a:r>
              <a:rPr lang="ru-RU" sz="4000" u="sng" dirty="0">
                <a:hlinkClick r:id="rId7"/>
              </a:rPr>
              <a:t>-4681-</a:t>
            </a:r>
            <a:r>
              <a:rPr lang="en-US" sz="4000" u="sng" dirty="0">
                <a:hlinkClick r:id="rId7"/>
              </a:rPr>
              <a:t>b</a:t>
            </a:r>
            <a:r>
              <a:rPr lang="ru-RU" sz="4000" u="sng" dirty="0">
                <a:hlinkClick r:id="rId7"/>
              </a:rPr>
              <a:t>074-</a:t>
            </a:r>
            <a:r>
              <a:rPr lang="en-US" sz="4000" u="sng" dirty="0">
                <a:hlinkClick r:id="rId7"/>
              </a:rPr>
              <a:t>d</a:t>
            </a:r>
            <a:r>
              <a:rPr lang="ru-RU" sz="4000" u="sng" dirty="0">
                <a:hlinkClick r:id="rId7"/>
              </a:rPr>
              <a:t>940</a:t>
            </a:r>
            <a:r>
              <a:rPr lang="en-US" sz="4000" u="sng" dirty="0">
                <a:hlinkClick r:id="rId7"/>
              </a:rPr>
              <a:t>a</a:t>
            </a:r>
            <a:r>
              <a:rPr lang="ru-RU" sz="4000" u="sng" dirty="0">
                <a:hlinkClick r:id="rId7"/>
              </a:rPr>
              <a:t>93</a:t>
            </a:r>
            <a:r>
              <a:rPr lang="en-US" sz="4000" u="sng" dirty="0">
                <a:hlinkClick r:id="rId7"/>
              </a:rPr>
              <a:t>cc</a:t>
            </a:r>
            <a:r>
              <a:rPr lang="ru-RU" sz="4000" u="sng" dirty="0">
                <a:hlinkClick r:id="rId7"/>
              </a:rPr>
              <a:t>4</a:t>
            </a:r>
            <a:r>
              <a:rPr lang="en-US" sz="4000" u="sng" dirty="0">
                <a:hlinkClick r:id="rId7"/>
              </a:rPr>
              <a:t>e</a:t>
            </a:r>
            <a:r>
              <a:rPr lang="ru-RU" sz="4000" u="sng" dirty="0">
                <a:hlinkClick r:id="rId7"/>
              </a:rPr>
              <a:t>1/</a:t>
            </a:r>
            <a:r>
              <a:rPr lang="en-US" sz="4000" u="sng" dirty="0" err="1">
                <a:hlinkClick r:id="rId7"/>
              </a:rPr>
              <a:t>img</a:t>
            </a:r>
            <a:r>
              <a:rPr lang="ru-RU" sz="4000" u="sng" dirty="0">
                <a:hlinkClick r:id="rId7"/>
              </a:rPr>
              <a:t>/</a:t>
            </a:r>
            <a:r>
              <a:rPr lang="en-US" sz="4000" u="sng" dirty="0" err="1">
                <a:hlinkClick r:id="rId7"/>
              </a:rPr>
              <a:t>prd</a:t>
            </a:r>
            <a:r>
              <a:rPr lang="ru-RU" sz="4000" u="sng" dirty="0">
                <a:hlinkClick r:id="rId7"/>
              </a:rPr>
              <a:t>/57</a:t>
            </a:r>
            <a:r>
              <a:rPr lang="en-US" sz="4000" u="sng" dirty="0" err="1">
                <a:hlinkClick r:id="rId7"/>
              </a:rPr>
              <a:t>cbec</a:t>
            </a:r>
            <a:r>
              <a:rPr lang="ru-RU" sz="4000" u="sng" dirty="0">
                <a:hlinkClick r:id="rId7"/>
              </a:rPr>
              <a:t>7</a:t>
            </a:r>
            <a:r>
              <a:rPr lang="en-US" sz="4000" u="sng" dirty="0">
                <a:hlinkClick r:id="rId7"/>
              </a:rPr>
              <a:t>d</a:t>
            </a:r>
            <a:r>
              <a:rPr lang="ru-RU" sz="4000" u="sng" dirty="0">
                <a:hlinkClick r:id="rId7"/>
              </a:rPr>
              <a:t>-1576-491</a:t>
            </a:r>
            <a:r>
              <a:rPr lang="en-US" sz="4000" u="sng" dirty="0">
                <a:hlinkClick r:id="rId7"/>
              </a:rPr>
              <a:t>b</a:t>
            </a:r>
            <a:r>
              <a:rPr lang="ru-RU" sz="4000" u="sng" dirty="0">
                <a:hlinkClick r:id="rId7"/>
              </a:rPr>
              <a:t>-</a:t>
            </a:r>
            <a:r>
              <a:rPr lang="en-US" sz="4000" u="sng" dirty="0" err="1">
                <a:hlinkClick r:id="rId7"/>
              </a:rPr>
              <a:t>aec</a:t>
            </a:r>
            <a:r>
              <a:rPr lang="ru-RU" sz="4000" u="sng" dirty="0">
                <a:hlinkClick r:id="rId7"/>
              </a:rPr>
              <a:t>2-5</a:t>
            </a:r>
            <a:r>
              <a:rPr lang="en-US" sz="4000" u="sng" dirty="0">
                <a:hlinkClick r:id="rId7"/>
              </a:rPr>
              <a:t>d</a:t>
            </a:r>
            <a:r>
              <a:rPr lang="ru-RU" sz="4000" u="sng" dirty="0">
                <a:hlinkClick r:id="rId7"/>
              </a:rPr>
              <a:t>63193</a:t>
            </a:r>
            <a:r>
              <a:rPr lang="en-US" sz="4000" u="sng" dirty="0">
                <a:hlinkClick r:id="rId7"/>
              </a:rPr>
              <a:t>cc</a:t>
            </a:r>
            <a:r>
              <a:rPr lang="ru-RU" sz="4000" u="sng" dirty="0">
                <a:hlinkClick r:id="rId7"/>
              </a:rPr>
              <a:t>2</a:t>
            </a:r>
            <a:r>
              <a:rPr lang="en-US" sz="4000" u="sng" dirty="0" err="1">
                <a:hlinkClick r:id="rId7"/>
              </a:rPr>
              <a:t>fd</a:t>
            </a:r>
            <a:r>
              <a:rPr lang="ru-RU" sz="4000" u="sng" dirty="0">
                <a:hlinkClick r:id="rId7"/>
              </a:rPr>
              <a:t>/</a:t>
            </a:r>
            <a:r>
              <a:rPr lang="en-US" sz="4000" u="sng" dirty="0">
                <a:hlinkClick r:id="rId7"/>
              </a:rPr>
              <a:t>l</a:t>
            </a:r>
            <a:r>
              <a:rPr lang="ru-RU" sz="4000" u="sng" dirty="0">
                <a:hlinkClick r:id="rId7"/>
              </a:rPr>
              <a:t>_</a:t>
            </a:r>
            <a:r>
              <a:rPr lang="en-US" sz="4000" u="sng" dirty="0" err="1">
                <a:hlinkClick r:id="rId7"/>
              </a:rPr>
              <a:t>hogw</a:t>
            </a:r>
            <a:r>
              <a:rPr lang="ru-RU" sz="4000" u="sng" dirty="0">
                <a:hlinkClick r:id="rId7"/>
              </a:rPr>
              <a:t>05_</a:t>
            </a:r>
            <a:r>
              <a:rPr lang="en-US" sz="4000" u="sng" dirty="0" err="1">
                <a:hlinkClick r:id="rId7"/>
              </a:rPr>
              <a:t>evp</a:t>
            </a:r>
            <a:r>
              <a:rPr lang="ru-RU" sz="4000" u="sng" dirty="0">
                <a:hlinkClick r:id="rId7"/>
              </a:rPr>
              <a:t>_</a:t>
            </a:r>
            <a:r>
              <a:rPr lang="en-US" sz="4000" u="sng" dirty="0" err="1">
                <a:hlinkClick r:id="rId7"/>
              </a:rPr>
              <a:t>hpe</a:t>
            </a:r>
            <a:r>
              <a:rPr lang="ru-RU" sz="4000" u="sng" dirty="0">
                <a:hlinkClick r:id="rId7"/>
              </a:rPr>
              <a:t>3-</a:t>
            </a:r>
            <a:r>
              <a:rPr lang="en-US" sz="4000" u="sng" dirty="0">
                <a:hlinkClick r:id="rId7"/>
              </a:rPr>
              <a:t>cutout</a:t>
            </a:r>
            <a:r>
              <a:rPr lang="ru-RU" sz="4000" u="sng" dirty="0">
                <a:hlinkClick r:id="rId7"/>
              </a:rPr>
              <a:t>.</a:t>
            </a:r>
            <a:r>
              <a:rPr lang="en-US" sz="4000" u="sng" dirty="0" err="1">
                <a:hlinkClick r:id="rId7"/>
              </a:rPr>
              <a:t>png</a:t>
            </a:r>
            <a:r>
              <a:rPr lang="ru-RU" sz="4000" dirty="0"/>
              <a:t> макет школы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8"/>
              </a:rPr>
              <a:t>https</a:t>
            </a:r>
            <a:r>
              <a:rPr lang="ru-RU" sz="4000" u="sng" dirty="0">
                <a:hlinkClick r:id="rId8"/>
              </a:rPr>
              <a:t>://</a:t>
            </a:r>
            <a:r>
              <a:rPr lang="en-US" sz="4000" u="sng" dirty="0" err="1">
                <a:hlinkClick r:id="rId8"/>
              </a:rPr>
              <a:t>versosypoemas</a:t>
            </a:r>
            <a:r>
              <a:rPr lang="ru-RU" sz="4000" u="sng" dirty="0">
                <a:hlinkClick r:id="rId8"/>
              </a:rPr>
              <a:t>.</a:t>
            </a:r>
            <a:r>
              <a:rPr lang="en-US" sz="4000" u="sng" dirty="0">
                <a:hlinkClick r:id="rId8"/>
              </a:rPr>
              <a:t>files</a:t>
            </a:r>
            <a:r>
              <a:rPr lang="ru-RU" sz="4000" u="sng" dirty="0">
                <a:hlinkClick r:id="rId8"/>
              </a:rPr>
              <a:t>.</a:t>
            </a:r>
            <a:r>
              <a:rPr lang="en-US" sz="4000" u="sng" dirty="0" err="1">
                <a:hlinkClick r:id="rId8"/>
              </a:rPr>
              <a:t>wordpress</a:t>
            </a:r>
            <a:r>
              <a:rPr lang="ru-RU" sz="4000" u="sng" dirty="0">
                <a:hlinkClick r:id="rId8"/>
              </a:rPr>
              <a:t>.</a:t>
            </a:r>
            <a:r>
              <a:rPr lang="en-US" sz="4000" u="sng" dirty="0">
                <a:hlinkClick r:id="rId8"/>
              </a:rPr>
              <a:t>com</a:t>
            </a:r>
            <a:r>
              <a:rPr lang="ru-RU" sz="4000" u="sng" dirty="0">
                <a:hlinkClick r:id="rId8"/>
              </a:rPr>
              <a:t>/2010/12/132.</a:t>
            </a:r>
            <a:r>
              <a:rPr lang="en-US" sz="4000" u="sng" dirty="0" err="1">
                <a:hlinkClick r:id="rId8"/>
              </a:rPr>
              <a:t>png</a:t>
            </a:r>
            <a:r>
              <a:rPr lang="en-US" sz="4000" dirty="0"/>
              <a:t> </a:t>
            </a:r>
            <a:r>
              <a:rPr lang="ru-RU" sz="4000" dirty="0"/>
              <a:t>чернильница с пером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u="sng" dirty="0">
                <a:hlinkClick r:id="rId9"/>
              </a:rPr>
              <a:t>http://allday1.com/imagedb/61/a/a1fe00aa43e1afc5d9aa6c84e4864.jpg</a:t>
            </a:r>
            <a:r>
              <a:rPr lang="ru-RU" sz="4000" dirty="0"/>
              <a:t> лист бумаги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u="sng" dirty="0">
                <a:hlinkClick r:id="rId10"/>
              </a:rPr>
              <a:t>http://smitbooks.ru/wp-content/uploads/2017/02/%D1%84%D0%BE%D1%82%D0%BE-%D0%BA%D0%BD%D0%B8%D0%B31.jpg</a:t>
            </a:r>
            <a:r>
              <a:rPr lang="ru-RU" sz="4000" dirty="0"/>
              <a:t> старые книги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11"/>
              </a:rPr>
              <a:t>https</a:t>
            </a:r>
            <a:r>
              <a:rPr lang="ru-RU" sz="4000" u="sng" dirty="0">
                <a:hlinkClick r:id="rId11"/>
              </a:rPr>
              <a:t>://</a:t>
            </a:r>
            <a:r>
              <a:rPr lang="en-US" sz="4000" u="sng" dirty="0" err="1">
                <a:hlinkClick r:id="rId11"/>
              </a:rPr>
              <a:t>annemichael</a:t>
            </a:r>
            <a:r>
              <a:rPr lang="ru-RU" sz="4000" u="sng" dirty="0">
                <a:hlinkClick r:id="rId11"/>
              </a:rPr>
              <a:t>.</a:t>
            </a:r>
            <a:r>
              <a:rPr lang="en-US" sz="4000" u="sng" dirty="0">
                <a:hlinkClick r:id="rId11"/>
              </a:rPr>
              <a:t>files</a:t>
            </a:r>
            <a:r>
              <a:rPr lang="ru-RU" sz="4000" u="sng" dirty="0">
                <a:hlinkClick r:id="rId11"/>
              </a:rPr>
              <a:t>.</a:t>
            </a:r>
            <a:r>
              <a:rPr lang="en-US" sz="4000" u="sng" dirty="0" err="1">
                <a:hlinkClick r:id="rId11"/>
              </a:rPr>
              <a:t>wordpress</a:t>
            </a:r>
            <a:r>
              <a:rPr lang="ru-RU" sz="4000" u="sng" dirty="0">
                <a:hlinkClick r:id="rId11"/>
              </a:rPr>
              <a:t>.</a:t>
            </a:r>
            <a:r>
              <a:rPr lang="en-US" sz="4000" u="sng" dirty="0">
                <a:hlinkClick r:id="rId11"/>
              </a:rPr>
              <a:t>com</a:t>
            </a:r>
            <a:r>
              <a:rPr lang="ru-RU" sz="4000" u="sng" dirty="0">
                <a:hlinkClick r:id="rId11"/>
              </a:rPr>
              <a:t>/2013/01/</a:t>
            </a:r>
            <a:r>
              <a:rPr lang="en-US" sz="4000" u="sng" dirty="0" err="1">
                <a:hlinkClick r:id="rId11"/>
              </a:rPr>
              <a:t>chesspieces</a:t>
            </a:r>
            <a:r>
              <a:rPr lang="ru-RU" sz="4000" u="sng" dirty="0">
                <a:hlinkClick r:id="rId11"/>
              </a:rPr>
              <a:t>3.</a:t>
            </a:r>
            <a:r>
              <a:rPr lang="en-US" sz="4000" u="sng" dirty="0">
                <a:hlinkClick r:id="rId11"/>
              </a:rPr>
              <a:t>jpg</a:t>
            </a:r>
            <a:r>
              <a:rPr lang="ru-RU" sz="4000" dirty="0"/>
              <a:t> шахматные фигуры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dirty="0">
                <a:ln w="0">
                  <a:noFill/>
                </a:ln>
              </a:rPr>
              <a:t>Слайд 5</a:t>
            </a:r>
            <a:endParaRPr lang="en-US" sz="4000" dirty="0">
              <a:ln w="0">
                <a:noFill/>
              </a:ln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dirty="0">
                <a:ln w="0">
                  <a:noFill/>
                </a:ln>
                <a:hlinkClick r:id="rId12"/>
              </a:rPr>
              <a:t>http://img-fotki.yandex.ru/get/9162/981986.39/0_86269_b5d1a55e_orig</a:t>
            </a:r>
            <a:r>
              <a:rPr lang="en-US" sz="4000" dirty="0">
                <a:ln w="0">
                  <a:noFill/>
                </a:ln>
              </a:rPr>
              <a:t> </a:t>
            </a:r>
            <a:r>
              <a:rPr lang="ru-RU" sz="4000" dirty="0">
                <a:ln w="0">
                  <a:noFill/>
                </a:ln>
              </a:rPr>
              <a:t>развернутая книга с волшебством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u="sng" dirty="0">
                <a:hlinkClick r:id="rId13"/>
              </a:rPr>
              <a:t>https://pbs.twimg.com/media/COTBn21WsAAG7Vn.jpg</a:t>
            </a:r>
            <a:r>
              <a:rPr lang="ru-RU" sz="4000" dirty="0"/>
              <a:t> герб школы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14"/>
              </a:rPr>
              <a:t>http</a:t>
            </a:r>
            <a:r>
              <a:rPr lang="ru-RU" sz="4000" u="sng" dirty="0">
                <a:hlinkClick r:id="rId14"/>
              </a:rPr>
              <a:t>://</a:t>
            </a:r>
            <a:r>
              <a:rPr lang="en-US" sz="4000" u="sng" dirty="0" err="1">
                <a:hlinkClick r:id="rId14"/>
              </a:rPr>
              <a:t>i</a:t>
            </a:r>
            <a:r>
              <a:rPr lang="ru-RU" sz="4000" u="sng" dirty="0">
                <a:hlinkClick r:id="rId14"/>
              </a:rPr>
              <a:t>.</a:t>
            </a:r>
            <a:r>
              <a:rPr lang="en-US" sz="4000" u="sng" dirty="0" err="1">
                <a:hlinkClick r:id="rId14"/>
              </a:rPr>
              <a:t>imgur</a:t>
            </a:r>
            <a:r>
              <a:rPr lang="ru-RU" sz="4000" u="sng" dirty="0">
                <a:hlinkClick r:id="rId14"/>
              </a:rPr>
              <a:t>.</a:t>
            </a:r>
            <a:r>
              <a:rPr lang="en-US" sz="4000" u="sng" dirty="0">
                <a:hlinkClick r:id="rId14"/>
              </a:rPr>
              <a:t>com</a:t>
            </a:r>
            <a:r>
              <a:rPr lang="ru-RU" sz="4000" u="sng" dirty="0">
                <a:hlinkClick r:id="rId14"/>
              </a:rPr>
              <a:t>/80</a:t>
            </a:r>
            <a:r>
              <a:rPr lang="en-US" sz="4000" u="sng" dirty="0" err="1">
                <a:hlinkClick r:id="rId14"/>
              </a:rPr>
              <a:t>DkA</a:t>
            </a:r>
            <a:r>
              <a:rPr lang="ru-RU" sz="4000" u="sng" dirty="0">
                <a:hlinkClick r:id="rId14"/>
              </a:rPr>
              <a:t>9</a:t>
            </a:r>
            <a:r>
              <a:rPr lang="en-US" sz="4000" u="sng" dirty="0">
                <a:hlinkClick r:id="rId14"/>
              </a:rPr>
              <a:t>H</a:t>
            </a:r>
            <a:r>
              <a:rPr lang="ru-RU" sz="4000" u="sng" dirty="0">
                <a:hlinkClick r:id="rId14"/>
              </a:rPr>
              <a:t>.</a:t>
            </a:r>
            <a:r>
              <a:rPr lang="en-US" sz="4000" u="sng" dirty="0" err="1">
                <a:hlinkClick r:id="rId14"/>
              </a:rPr>
              <a:t>png</a:t>
            </a:r>
            <a:r>
              <a:rPr lang="ru-RU" sz="4000" dirty="0"/>
              <a:t> герб 4 факультетов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u="sng" dirty="0">
                <a:hlinkClick r:id="rId15"/>
              </a:rPr>
              <a:t>http://pre03.deviantart.net/03b4/th/pre/i/2011/364/c/c/hogwarts_house_word_splash_by_renngeek-d4kq0fk.jpg</a:t>
            </a:r>
            <a:r>
              <a:rPr lang="ru-RU" sz="4000" dirty="0"/>
              <a:t> качества характера и факультеты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16"/>
              </a:rPr>
              <a:t>http://www.funkidslive.com/wp-content/uploads/2015/09/Sorting_Hat.-1024x934.png</a:t>
            </a:r>
            <a:r>
              <a:rPr lang="ru-RU" sz="4000" dirty="0"/>
              <a:t>  сортирующая шляпа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dirty="0">
                <a:ln w="0">
                  <a:noFill/>
                </a:ln>
                <a:hlinkClick r:id="rId17"/>
              </a:rPr>
              <a:t>https://typeset-beta.imgix.net/rehost%2F2016%2F9%2F13%2F9913ea99-9e0c-4621-a7cd-98363d23b5ff.jpg</a:t>
            </a:r>
            <a:r>
              <a:rPr lang="en-US" sz="4000" dirty="0">
                <a:ln w="0">
                  <a:noFill/>
                </a:ln>
              </a:rPr>
              <a:t> </a:t>
            </a:r>
            <a:r>
              <a:rPr lang="ru-RU" sz="4000" dirty="0">
                <a:ln w="0">
                  <a:noFill/>
                </a:ln>
              </a:rPr>
              <a:t>церемония отбора</a:t>
            </a:r>
            <a:endParaRPr lang="en-US" sz="4000" dirty="0">
              <a:ln w="0">
                <a:noFill/>
              </a:ln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u="sng" dirty="0">
                <a:hlinkClick r:id="rId18"/>
              </a:rPr>
              <a:t>https://s-media-cache-ak0.pinimg.com/736x/cb/fa/ab/cbfaab01ee2d5ae1921d6be17e2ac64b.jpg</a:t>
            </a:r>
            <a:r>
              <a:rPr lang="en-US" sz="4000" dirty="0"/>
              <a:t> </a:t>
            </a:r>
            <a:r>
              <a:rPr lang="ru-RU" sz="4000" dirty="0"/>
              <a:t>виадук и поезд</a:t>
            </a:r>
            <a:endParaRPr lang="en-US" sz="40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19"/>
              </a:rPr>
              <a:t>https://orlandoinformer.com/wp-content/uploads/2015/11/20140902-_DSC1175.jpg</a:t>
            </a:r>
            <a:r>
              <a:rPr lang="en-US" sz="4000" dirty="0"/>
              <a:t> </a:t>
            </a:r>
            <a:r>
              <a:rPr lang="ru-RU" sz="4000" dirty="0"/>
              <a:t>поезд-экспресс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dirty="0">
                <a:ln w="0">
                  <a:noFill/>
                </a:ln>
              </a:rPr>
              <a:t>Слайд 6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20"/>
              </a:rPr>
              <a:t>http</a:t>
            </a:r>
            <a:r>
              <a:rPr lang="ru-RU" sz="4000" u="sng" dirty="0">
                <a:hlinkClick r:id="rId20"/>
              </a:rPr>
              <a:t>://</a:t>
            </a:r>
            <a:r>
              <a:rPr lang="en-US" sz="4000" u="sng" dirty="0">
                <a:hlinkClick r:id="rId20"/>
              </a:rPr>
              <a:t>images</a:t>
            </a:r>
            <a:r>
              <a:rPr lang="ru-RU" sz="4000" u="sng" dirty="0">
                <a:hlinkClick r:id="rId20"/>
              </a:rPr>
              <a:t>.</a:t>
            </a:r>
            <a:r>
              <a:rPr lang="en-US" sz="4000" u="sng" dirty="0" err="1">
                <a:hlinkClick r:id="rId20"/>
              </a:rPr>
              <a:t>arenaillustration</a:t>
            </a:r>
            <a:r>
              <a:rPr lang="ru-RU" sz="4000" u="sng" dirty="0">
                <a:hlinkClick r:id="rId20"/>
              </a:rPr>
              <a:t>.</a:t>
            </a:r>
            <a:r>
              <a:rPr lang="en-US" sz="4000" u="sng" dirty="0">
                <a:hlinkClick r:id="rId20"/>
              </a:rPr>
              <a:t>com</a:t>
            </a:r>
            <a:r>
              <a:rPr lang="ru-RU" sz="4000" u="sng" dirty="0">
                <a:hlinkClick r:id="rId20"/>
              </a:rPr>
              <a:t>/</a:t>
            </a:r>
            <a:r>
              <a:rPr lang="en-US" sz="4000" u="sng" dirty="0" err="1">
                <a:hlinkClick r:id="rId20"/>
              </a:rPr>
              <a:t>imgs</a:t>
            </a:r>
            <a:r>
              <a:rPr lang="ru-RU" sz="4000" u="sng" dirty="0">
                <a:hlinkClick r:id="rId20"/>
              </a:rPr>
              <a:t>_</a:t>
            </a:r>
            <a:r>
              <a:rPr lang="en-US" sz="4000" u="sng" dirty="0" err="1">
                <a:hlinkClick r:id="rId20"/>
              </a:rPr>
              <a:t>tomislav</a:t>
            </a:r>
            <a:r>
              <a:rPr lang="ru-RU" sz="4000" u="sng" dirty="0">
                <a:hlinkClick r:id="rId20"/>
              </a:rPr>
              <a:t>-</a:t>
            </a:r>
            <a:r>
              <a:rPr lang="en-US" sz="4000" u="sng" dirty="0" err="1">
                <a:hlinkClick r:id="rId20"/>
              </a:rPr>
              <a:t>tomic</a:t>
            </a:r>
            <a:r>
              <a:rPr lang="ru-RU" sz="4000" u="sng" dirty="0">
                <a:hlinkClick r:id="rId20"/>
              </a:rPr>
              <a:t>/</a:t>
            </a:r>
            <a:r>
              <a:rPr lang="en-US" sz="4000" u="sng" dirty="0">
                <a:hlinkClick r:id="rId20"/>
              </a:rPr>
              <a:t>arena</a:t>
            </a:r>
            <a:r>
              <a:rPr lang="ru-RU" sz="4000" u="sng" dirty="0">
                <a:hlinkClick r:id="rId20"/>
              </a:rPr>
              <a:t>-</a:t>
            </a:r>
            <a:r>
              <a:rPr lang="en-US" sz="4000" u="sng" dirty="0">
                <a:hlinkClick r:id="rId20"/>
              </a:rPr>
              <a:t>illustration</a:t>
            </a:r>
            <a:r>
              <a:rPr lang="ru-RU" sz="4000" u="sng" dirty="0">
                <a:hlinkClick r:id="rId20"/>
              </a:rPr>
              <a:t>_</a:t>
            </a:r>
            <a:r>
              <a:rPr lang="en-US" sz="4000" u="sng" dirty="0" err="1">
                <a:hlinkClick r:id="rId20"/>
              </a:rPr>
              <a:t>tomislav</a:t>
            </a:r>
            <a:r>
              <a:rPr lang="ru-RU" sz="4000" u="sng" dirty="0">
                <a:hlinkClick r:id="rId20"/>
              </a:rPr>
              <a:t>-</a:t>
            </a:r>
            <a:r>
              <a:rPr lang="en-US" sz="4000" u="sng" dirty="0" err="1">
                <a:hlinkClick r:id="rId20"/>
              </a:rPr>
              <a:t>tomic</a:t>
            </a:r>
            <a:r>
              <a:rPr lang="ru-RU" sz="4000" u="sng" dirty="0">
                <a:hlinkClick r:id="rId20"/>
              </a:rPr>
              <a:t>_44_</a:t>
            </a:r>
            <a:r>
              <a:rPr lang="en-US" sz="4000" u="sng" dirty="0">
                <a:hlinkClick r:id="rId20"/>
              </a:rPr>
              <a:t>harry</a:t>
            </a:r>
            <a:r>
              <a:rPr lang="ru-RU" sz="4000" u="sng" dirty="0">
                <a:hlinkClick r:id="rId20"/>
              </a:rPr>
              <a:t>-</a:t>
            </a:r>
            <a:r>
              <a:rPr lang="en-US" sz="4000" u="sng" dirty="0">
                <a:hlinkClick r:id="rId20"/>
              </a:rPr>
              <a:t>potter</a:t>
            </a:r>
            <a:r>
              <a:rPr lang="ru-RU" sz="4000" u="sng" dirty="0">
                <a:hlinkClick r:id="rId20"/>
              </a:rPr>
              <a:t>-</a:t>
            </a:r>
            <a:r>
              <a:rPr lang="en-US" sz="4000" u="sng" dirty="0" err="1">
                <a:hlinkClick r:id="rId20"/>
              </a:rPr>
              <a:t>hogwarts</a:t>
            </a:r>
            <a:r>
              <a:rPr lang="ru-RU" sz="4000" u="sng" dirty="0">
                <a:hlinkClick r:id="rId20"/>
              </a:rPr>
              <a:t>-</a:t>
            </a:r>
            <a:r>
              <a:rPr lang="en-US" sz="4000" u="sng" dirty="0">
                <a:hlinkClick r:id="rId20"/>
              </a:rPr>
              <a:t>map</a:t>
            </a:r>
            <a:r>
              <a:rPr lang="ru-RU" sz="4000" u="sng" dirty="0">
                <a:hlinkClick r:id="rId20"/>
              </a:rPr>
              <a:t>.</a:t>
            </a:r>
            <a:r>
              <a:rPr lang="en-US" sz="4000" u="sng" dirty="0">
                <a:hlinkClick r:id="rId20"/>
              </a:rPr>
              <a:t>jpg</a:t>
            </a:r>
            <a:r>
              <a:rPr lang="en-US" sz="4000" dirty="0"/>
              <a:t> </a:t>
            </a:r>
            <a:r>
              <a:rPr lang="ru-RU" sz="4000" dirty="0"/>
              <a:t>карта школы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u="sng" dirty="0">
                <a:hlinkClick r:id="rId21"/>
              </a:rPr>
              <a:t>http://vortex-iitd.com/img/culturalevents/treasurehunt.jpg</a:t>
            </a:r>
            <a:r>
              <a:rPr lang="ru-RU" sz="4000" dirty="0"/>
              <a:t> компас и карта</a:t>
            </a:r>
            <a:endParaRPr lang="ru-RU" sz="4000" dirty="0">
              <a:ln w="0">
                <a:noFill/>
              </a:ln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dirty="0">
                <a:ln w="0">
                  <a:noFill/>
                </a:ln>
              </a:rPr>
              <a:t>Слайд 7 </a:t>
            </a:r>
            <a:r>
              <a:rPr lang="en-US" sz="4000" dirty="0">
                <a:ln w="0">
                  <a:noFill/>
                </a:ln>
                <a:hlinkClick r:id="rId22"/>
              </a:rPr>
              <a:t>http://zmijozel.hocz.org/download/wallpaper/hogwarts-08.jpg</a:t>
            </a:r>
            <a:r>
              <a:rPr lang="ru-RU" sz="4000" dirty="0">
                <a:ln w="0">
                  <a:noFill/>
                </a:ln>
              </a:rPr>
              <a:t> замок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dirty="0">
                <a:ln w="0">
                  <a:noFill/>
                </a:ln>
              </a:rPr>
              <a:t>Слайд 8 </a:t>
            </a:r>
            <a:r>
              <a:rPr lang="en-US" sz="4000" u="sng" dirty="0">
                <a:hlinkClick r:id="rId23"/>
              </a:rPr>
              <a:t>http://img0.liveinternet.ru/images/attach/c/1/48/768/48768101_1253109304_1.jpg</a:t>
            </a:r>
            <a:r>
              <a:rPr lang="en-US" sz="4000" dirty="0"/>
              <a:t> </a:t>
            </a:r>
            <a:r>
              <a:rPr lang="ru-RU" sz="4000" dirty="0"/>
              <a:t>ворота школы</a:t>
            </a:r>
            <a:endParaRPr lang="ru-RU" sz="4000" dirty="0">
              <a:ln w="0">
                <a:noFill/>
              </a:ln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dirty="0">
                <a:ln w="0">
                  <a:noFill/>
                </a:ln>
              </a:rPr>
              <a:t>Слайд 9 </a:t>
            </a:r>
            <a:r>
              <a:rPr lang="ru-RU" sz="4000" u="sng" dirty="0">
                <a:hlinkClick r:id="rId24"/>
              </a:rPr>
              <a:t>http://ugc.reveliststatic.com/gen/constrain/800/800/80/2016/09/07/00/c3/3h/phujc8i9s02qbwe.jpg</a:t>
            </a:r>
            <a:r>
              <a:rPr lang="ru-RU" sz="4000" dirty="0"/>
              <a:t> озеро и замок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dirty="0">
                <a:ln w="0">
                  <a:noFill/>
                </a:ln>
              </a:rPr>
              <a:t>Слайд 10 Запретный лес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u="sng" dirty="0">
                <a:hlinkClick r:id="rId25"/>
              </a:rPr>
              <a:t>http://itd2.mycdn.me/image?id=851641419153&amp;t=20&amp;plc=WEB&amp;tkn=*3idQEZOmnzQJeRqI6Rss-W5P744</a:t>
            </a:r>
            <a:r>
              <a:rPr lang="ru-RU" sz="4000" dirty="0"/>
              <a:t> единорог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26"/>
              </a:rPr>
              <a:t>https://</a:t>
            </a:r>
            <a:r>
              <a:rPr lang="en-US" sz="4000" dirty="0">
                <a:hlinkClick r:id="rId26"/>
              </a:rPr>
              <a:t>az480170.vo.msecnd.net/debd7172-44dc-4681-b074-d940a93cc4e1/img/prd/378c6763-a232-459a-9b26-81cadae045f5/l_hp3-fx-220.png</a:t>
            </a:r>
            <a:r>
              <a:rPr lang="ru-RU" sz="4000" dirty="0"/>
              <a:t> </a:t>
            </a:r>
            <a:r>
              <a:rPr lang="ru-RU" sz="4000" dirty="0" err="1"/>
              <a:t>клювокрыл</a:t>
            </a:r>
            <a:endParaRPr lang="ru-RU" sz="40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u="sng" dirty="0">
                <a:hlinkClick r:id="rId27"/>
              </a:rPr>
              <a:t>http://img.day.az/2016/06/23/michelle_11.jpg</a:t>
            </a:r>
            <a:r>
              <a:rPr lang="ru-RU" sz="4000" dirty="0"/>
              <a:t> </a:t>
            </a:r>
            <a:r>
              <a:rPr lang="ru-RU" sz="4000" dirty="0" err="1"/>
              <a:t>арагог</a:t>
            </a:r>
            <a:endParaRPr lang="ru-RU" sz="40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28"/>
              </a:rPr>
              <a:t>http://i99.beon.ru/www.homeofthenutty.com/harrypotter/screencaps/albums/HP5_1/HP5-01275.jpg</a:t>
            </a:r>
            <a:r>
              <a:rPr lang="en-US" sz="4000" dirty="0"/>
              <a:t> </a:t>
            </a:r>
            <a:r>
              <a:rPr lang="ru-RU" sz="4000" dirty="0" err="1"/>
              <a:t>фестрал</a:t>
            </a:r>
            <a:endParaRPr lang="ru-RU" sz="40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endParaRPr lang="ru-RU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endParaRPr lang="ru-RU" sz="32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endParaRPr lang="ru-RU" b="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144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"/>
          <p:cNvSpPr>
            <a:spLocks noGrp="1"/>
          </p:cNvSpPr>
          <p:nvPr>
            <p:ph idx="1"/>
          </p:nvPr>
        </p:nvSpPr>
        <p:spPr>
          <a:xfrm>
            <a:off x="275573" y="124178"/>
            <a:ext cx="8655485" cy="630167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dirty="0">
                <a:ln w="0">
                  <a:noFill/>
                </a:ln>
              </a:rPr>
              <a:t>Слайд 11 </a:t>
            </a:r>
            <a:r>
              <a:rPr lang="en-US" sz="4000" u="sng" dirty="0">
                <a:hlinkClick r:id="rId2"/>
              </a:rPr>
              <a:t>http</a:t>
            </a:r>
            <a:r>
              <a:rPr lang="ru-RU" sz="4000" u="sng" dirty="0">
                <a:hlinkClick r:id="rId2"/>
              </a:rPr>
              <a:t>://</a:t>
            </a:r>
            <a:r>
              <a:rPr lang="en-US" sz="4000" u="sng" dirty="0">
                <a:hlinkClick r:id="rId2"/>
              </a:rPr>
              <a:t>www</a:t>
            </a:r>
            <a:r>
              <a:rPr lang="ru-RU" sz="4000" u="sng" dirty="0">
                <a:hlinkClick r:id="rId2"/>
              </a:rPr>
              <a:t>.</a:t>
            </a:r>
            <a:r>
              <a:rPr lang="en-US" sz="4000" u="sng" dirty="0" err="1">
                <a:hlinkClick r:id="rId2"/>
              </a:rPr>
              <a:t>geeksofdoom</a:t>
            </a:r>
            <a:r>
              <a:rPr lang="ru-RU" sz="4000" u="sng" dirty="0">
                <a:hlinkClick r:id="rId2"/>
              </a:rPr>
              <a:t>.</a:t>
            </a:r>
            <a:r>
              <a:rPr lang="en-US" sz="4000" u="sng" dirty="0">
                <a:hlinkClick r:id="rId2"/>
              </a:rPr>
              <a:t>com</a:t>
            </a:r>
            <a:r>
              <a:rPr lang="ru-RU" sz="4000" u="sng" dirty="0">
                <a:hlinkClick r:id="rId2"/>
              </a:rPr>
              <a:t>/</a:t>
            </a:r>
            <a:r>
              <a:rPr lang="en-US" sz="4000" u="sng" dirty="0" err="1">
                <a:hlinkClick r:id="rId2"/>
              </a:rPr>
              <a:t>GoD</a:t>
            </a:r>
            <a:r>
              <a:rPr lang="ru-RU" sz="4000" u="sng" dirty="0">
                <a:hlinkClick r:id="rId2"/>
              </a:rPr>
              <a:t>/</a:t>
            </a:r>
            <a:r>
              <a:rPr lang="en-US" sz="4000" u="sng" dirty="0" err="1">
                <a:hlinkClick r:id="rId2"/>
              </a:rPr>
              <a:t>img</a:t>
            </a:r>
            <a:r>
              <a:rPr lang="ru-RU" sz="4000" u="sng" dirty="0">
                <a:hlinkClick r:id="rId2"/>
              </a:rPr>
              <a:t>/2010/04/2010-04-02-</a:t>
            </a:r>
            <a:r>
              <a:rPr lang="en-US" sz="4000" u="sng" dirty="0" err="1">
                <a:hlinkClick r:id="rId2"/>
              </a:rPr>
              <a:t>wwhp</a:t>
            </a:r>
            <a:r>
              <a:rPr lang="ru-RU" sz="4000" u="sng" dirty="0">
                <a:hlinkClick r:id="rId2"/>
              </a:rPr>
              <a:t>_</a:t>
            </a:r>
            <a:r>
              <a:rPr lang="en-US" sz="4000" u="sng" dirty="0" err="1">
                <a:hlinkClick r:id="rId2"/>
              </a:rPr>
              <a:t>hagridshut</a:t>
            </a:r>
            <a:r>
              <a:rPr lang="ru-RU" sz="4000" u="sng" dirty="0">
                <a:hlinkClick r:id="rId2"/>
              </a:rPr>
              <a:t>.</a:t>
            </a:r>
            <a:r>
              <a:rPr lang="en-US" sz="4000" u="sng" dirty="0">
                <a:hlinkClick r:id="rId2"/>
              </a:rPr>
              <a:t>jpg</a:t>
            </a:r>
            <a:r>
              <a:rPr lang="en-US" sz="4000" dirty="0"/>
              <a:t> </a:t>
            </a:r>
            <a:r>
              <a:rPr lang="ru-RU" sz="4000" dirty="0"/>
              <a:t>хижина </a:t>
            </a:r>
            <a:r>
              <a:rPr lang="ru-RU" sz="4000" dirty="0" err="1"/>
              <a:t>Хагрида</a:t>
            </a:r>
            <a:endParaRPr lang="ru-RU" sz="40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dirty="0">
                <a:ln w="0">
                  <a:noFill/>
                </a:ln>
              </a:rPr>
              <a:t>Слайд 12 </a:t>
            </a:r>
            <a:r>
              <a:rPr lang="en-US" sz="4000" u="sng" dirty="0">
                <a:hlinkClick r:id="rId3"/>
              </a:rPr>
              <a:t>http://farm8.staticflickr.com/7093/7339990500_93ace3405a_b.jpg</a:t>
            </a:r>
            <a:r>
              <a:rPr lang="en-US" sz="4000" dirty="0"/>
              <a:t> </a:t>
            </a:r>
            <a:r>
              <a:rPr lang="ru-RU" sz="4000" dirty="0"/>
              <a:t>теплицы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dirty="0">
                <a:ln w="0">
                  <a:noFill/>
                </a:ln>
              </a:rPr>
              <a:t>Слайд 13 </a:t>
            </a:r>
            <a:r>
              <a:rPr lang="en-US" sz="4000" u="sng" dirty="0">
                <a:hlinkClick r:id="rId4"/>
              </a:rPr>
              <a:t>http://farm9.staticflickr.com/8297/7810911426_1b9decfb57_b.jpg</a:t>
            </a:r>
            <a:r>
              <a:rPr lang="en-US" sz="4000" dirty="0"/>
              <a:t> </a:t>
            </a:r>
            <a:r>
              <a:rPr lang="ru-RU" sz="4000" dirty="0"/>
              <a:t>станция </a:t>
            </a:r>
            <a:r>
              <a:rPr lang="ru-RU" sz="4000" dirty="0" err="1"/>
              <a:t>Хогсмид</a:t>
            </a:r>
            <a:endParaRPr lang="ru-RU" sz="40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dirty="0">
                <a:ln w="0">
                  <a:noFill/>
                </a:ln>
              </a:rPr>
              <a:t>Слайд 14</a:t>
            </a:r>
            <a:r>
              <a:rPr lang="ru-RU" sz="4000" dirty="0"/>
              <a:t> </a:t>
            </a:r>
            <a:r>
              <a:rPr lang="en-US" sz="4000" u="sng" dirty="0">
                <a:hlinkClick r:id="rId5"/>
              </a:rPr>
              <a:t>https://c2.staticflickr.com/4/3224/5852732270_ed16871531_b.jpg</a:t>
            </a:r>
            <a:r>
              <a:rPr lang="en-US" sz="4000" dirty="0"/>
              <a:t> </a:t>
            </a:r>
            <a:r>
              <a:rPr lang="ru-RU" sz="4000" dirty="0"/>
              <a:t>деревня </a:t>
            </a:r>
            <a:r>
              <a:rPr lang="ru-RU" sz="4000" dirty="0" err="1"/>
              <a:t>Хогсмид</a:t>
            </a:r>
            <a:endParaRPr lang="ru-RU" sz="40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dirty="0">
                <a:ln w="0">
                  <a:noFill/>
                </a:ln>
              </a:rPr>
              <a:t>Слайд 15 </a:t>
            </a:r>
            <a:r>
              <a:rPr lang="en-US" sz="4000" u="sng" dirty="0">
                <a:hlinkClick r:id="rId6"/>
              </a:rPr>
              <a:t>http://magicwand12.webs.com/Quidditch_Pitch.jpg</a:t>
            </a:r>
            <a:r>
              <a:rPr lang="ru-RU" sz="4000" dirty="0"/>
              <a:t> поле для игры в </a:t>
            </a:r>
            <a:r>
              <a:rPr lang="ru-RU" sz="4000" dirty="0" err="1"/>
              <a:t>квиддич</a:t>
            </a:r>
            <a:endParaRPr lang="ru-RU" sz="40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dirty="0">
                <a:ln w="0">
                  <a:noFill/>
                </a:ln>
              </a:rPr>
              <a:t>Слайд 16 </a:t>
            </a:r>
            <a:r>
              <a:rPr lang="en-US" sz="4000" u="sng" dirty="0">
                <a:hlinkClick r:id="rId7"/>
              </a:rPr>
              <a:t>http://potterland.ru/uploads/posts/2009-10/1254493801_prisioneiro-de-azkaban-artesconceituais_28.jpg</a:t>
            </a:r>
            <a:r>
              <a:rPr lang="en-US" sz="4000" dirty="0"/>
              <a:t> </a:t>
            </a:r>
            <a:r>
              <a:rPr lang="ru-RU" sz="4000" dirty="0"/>
              <a:t>ива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dirty="0">
                <a:ln w="0">
                  <a:noFill/>
                </a:ln>
              </a:rPr>
              <a:t>Слайд 17 </a:t>
            </a:r>
            <a:r>
              <a:rPr lang="ru-RU" sz="4000" u="sng" dirty="0">
                <a:hlinkClick r:id="rId8"/>
              </a:rPr>
              <a:t>https://pbs.twimg.com/media/BsdEx9ACUAE627l.jpg</a:t>
            </a:r>
            <a:r>
              <a:rPr lang="ru-RU" sz="4000" dirty="0"/>
              <a:t> расписание школы </a:t>
            </a:r>
            <a:r>
              <a:rPr lang="ru-RU" sz="4000" dirty="0" err="1"/>
              <a:t>Хогвартс</a:t>
            </a:r>
            <a:endParaRPr lang="ru-RU" sz="40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9"/>
              </a:rPr>
              <a:t>http://i45.beon.ru/52/29/2612952/57/103901557/2.jpeg</a:t>
            </a:r>
            <a:r>
              <a:rPr lang="en-US" sz="4000" dirty="0"/>
              <a:t> </a:t>
            </a:r>
            <a:r>
              <a:rPr lang="ru-RU" sz="4000" dirty="0"/>
              <a:t>коридор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10"/>
              </a:rPr>
              <a:t>ttp://fanaru.com/harry-potter-and-the-philosophers-stone/image/41437-harry-potter-and-the-sorcerors-stone-harry-potter-and-ron-classroom.jpg</a:t>
            </a:r>
            <a:r>
              <a:rPr lang="en-US" sz="4000" dirty="0"/>
              <a:t> </a:t>
            </a:r>
            <a:r>
              <a:rPr lang="ru-RU" sz="4000" dirty="0"/>
              <a:t>Гарри и </a:t>
            </a:r>
            <a:r>
              <a:rPr lang="ru-RU" sz="4000" dirty="0" err="1"/>
              <a:t>Рон</a:t>
            </a:r>
            <a:r>
              <a:rPr lang="ru-RU" sz="4000" dirty="0"/>
              <a:t> в классе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11"/>
              </a:rPr>
              <a:t>https://www.theplace2.ru/archive/harry_potter/img/phs_24.jpg</a:t>
            </a:r>
            <a:r>
              <a:rPr lang="en-US" sz="4000" dirty="0"/>
              <a:t> </a:t>
            </a:r>
            <a:r>
              <a:rPr lang="ru-RU" sz="4000" dirty="0"/>
              <a:t>мадам </a:t>
            </a:r>
            <a:r>
              <a:rPr lang="ru-RU" sz="4000" dirty="0" err="1"/>
              <a:t>Хуч</a:t>
            </a:r>
            <a:endParaRPr lang="ru-RU" sz="40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12"/>
              </a:rPr>
              <a:t>https://rustoria.ru/images/content/w1000/48/482acad0138a2a1bbf8c7bbcf66789ad?r=15006451741096684592</a:t>
            </a:r>
            <a:r>
              <a:rPr lang="ru-RU" sz="4000" dirty="0"/>
              <a:t> урок полетов на метле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13"/>
              </a:rPr>
              <a:t>http://images.trvl-media.com/media/content/expaus/images/blog-img/8_2013/3099_41_HT_1280x960.jpg</a:t>
            </a:r>
            <a:r>
              <a:rPr lang="en-US" sz="4000" dirty="0"/>
              <a:t> </a:t>
            </a:r>
            <a:r>
              <a:rPr lang="ru-RU" sz="4000" dirty="0"/>
              <a:t>лаборатория </a:t>
            </a:r>
            <a:r>
              <a:rPr lang="ru-RU" sz="4000" dirty="0" err="1"/>
              <a:t>зельеварения</a:t>
            </a:r>
            <a:endParaRPr lang="ru-RU" sz="40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14"/>
              </a:rPr>
              <a:t>http://mikhailmark.ru/material/2016/snape-2.jpg</a:t>
            </a:r>
            <a:r>
              <a:rPr lang="en-US" sz="4000" dirty="0"/>
              <a:t> </a:t>
            </a:r>
            <a:r>
              <a:rPr lang="ru-RU" sz="4000" dirty="0" err="1"/>
              <a:t>Северус</a:t>
            </a:r>
            <a:r>
              <a:rPr lang="ru-RU" sz="4000" dirty="0"/>
              <a:t> </a:t>
            </a:r>
            <a:r>
              <a:rPr lang="ru-RU" sz="4000" dirty="0" err="1"/>
              <a:t>Снейп</a:t>
            </a:r>
            <a:endParaRPr lang="ru-RU" sz="40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b="0" u="sng" dirty="0">
                <a:hlinkClick r:id="rId15"/>
              </a:rPr>
              <a:t>https://themoderndayatelier.files.wordpress.com/2010/11/science-lab.jpg</a:t>
            </a:r>
            <a:r>
              <a:rPr lang="en-US" sz="4000" b="0" dirty="0"/>
              <a:t> </a:t>
            </a:r>
            <a:r>
              <a:rPr lang="ru-RU" sz="4000" b="0" dirty="0"/>
              <a:t>астрономическая лаборатория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b="0" u="sng" dirty="0">
                <a:hlinkClick r:id="rId16"/>
              </a:rPr>
              <a:t>https://hogwartspotterheadsindonesia.files.wordpress.com/2016/05/mm_ad_as.png?w=1200</a:t>
            </a:r>
            <a:r>
              <a:rPr lang="en-US" sz="4000" b="0" dirty="0"/>
              <a:t> </a:t>
            </a:r>
            <a:r>
              <a:rPr lang="ru-RU" sz="4000" b="0" dirty="0"/>
              <a:t>Аврора </a:t>
            </a:r>
            <a:r>
              <a:rPr lang="ru-RU" sz="4000" b="0" dirty="0" err="1"/>
              <a:t>Синистра</a:t>
            </a:r>
            <a:endParaRPr lang="ru-RU" sz="4000" b="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17"/>
              </a:rPr>
              <a:t>https://bplusmovieblog.files.wordpress.com/2013/04/harry-potter-and-the-chamber-of-secrets-418.png</a:t>
            </a:r>
            <a:r>
              <a:rPr lang="en-US" sz="4000" dirty="0"/>
              <a:t> </a:t>
            </a:r>
            <a:r>
              <a:rPr lang="ru-RU" sz="4000" dirty="0"/>
              <a:t>кабинет защиты от темной магии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18"/>
              </a:rPr>
              <a:t>http://buzz.iloveindia.com/wp-content/uploads/2015/08/harry-potter-10.png</a:t>
            </a:r>
            <a:r>
              <a:rPr lang="en-US" sz="4000" dirty="0"/>
              <a:t> </a:t>
            </a:r>
            <a:r>
              <a:rPr lang="ru-RU" sz="4000" dirty="0"/>
              <a:t>профессор </a:t>
            </a:r>
            <a:r>
              <a:rPr lang="ru-RU" sz="4000" dirty="0" err="1"/>
              <a:t>Квиррелл</a:t>
            </a:r>
            <a:endParaRPr lang="ru-RU" sz="40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19"/>
              </a:rPr>
              <a:t>https://allmovies.uz/uploads/images/2011/08/26/4f04b3d7831a69.76653074.jpg</a:t>
            </a:r>
            <a:r>
              <a:rPr lang="en-US" sz="4000" dirty="0"/>
              <a:t> </a:t>
            </a:r>
            <a:r>
              <a:rPr lang="ru-RU" sz="4000" dirty="0" err="1"/>
              <a:t>травология</a:t>
            </a:r>
            <a:r>
              <a:rPr lang="ru-RU" sz="4000" dirty="0"/>
              <a:t> в теплице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20"/>
              </a:rPr>
              <a:t>http://carbon-comic.com/wp-content/uploads/2015/01/Herbology_greenhouse-e1421977614322-1024x561.jpg</a:t>
            </a:r>
            <a:r>
              <a:rPr lang="en-US" sz="4000" dirty="0"/>
              <a:t> Pomona Sprout</a:t>
            </a:r>
            <a:endParaRPr lang="ru-RU" sz="40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21"/>
              </a:rPr>
              <a:t>http://images2.wikia.nocookie.net/__cb20110528213425/harrypotter/images/9/99/McGonagall_in_classroom-PS.jpg</a:t>
            </a:r>
            <a:r>
              <a:rPr lang="ru-RU" sz="4000" dirty="0"/>
              <a:t> Минерва </a:t>
            </a:r>
            <a:r>
              <a:rPr lang="ru-RU" sz="4000" dirty="0" err="1"/>
              <a:t>Макгонагалл</a:t>
            </a:r>
            <a:endParaRPr lang="ru-RU" sz="40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22"/>
              </a:rPr>
              <a:t>http://fanaru.com/harry-potter/image/176812-harry-potter-transfiguration-class.png</a:t>
            </a:r>
            <a:r>
              <a:rPr lang="en-US" sz="4000" dirty="0"/>
              <a:t> </a:t>
            </a:r>
            <a:r>
              <a:rPr lang="ru-RU" sz="4000" dirty="0"/>
              <a:t>класс превращений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23"/>
              </a:rPr>
              <a:t>http://lily.org.uk/images/hp/wingardiumleviosa.jpg</a:t>
            </a:r>
            <a:r>
              <a:rPr lang="en-US" sz="4000" dirty="0"/>
              <a:t> </a:t>
            </a:r>
            <a:r>
              <a:rPr lang="ru-RU" sz="4000" dirty="0"/>
              <a:t>заклинания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24"/>
              </a:rPr>
              <a:t>http://www.stihi.ru/pics/2015/02/17/745.jpg</a:t>
            </a:r>
            <a:r>
              <a:rPr lang="en-US" sz="4000" dirty="0"/>
              <a:t>  </a:t>
            </a:r>
            <a:r>
              <a:rPr lang="en-US" sz="4000" dirty="0" err="1"/>
              <a:t>Filius</a:t>
            </a:r>
            <a:r>
              <a:rPr lang="en-US" sz="4000" dirty="0"/>
              <a:t> Flitwick</a:t>
            </a:r>
            <a:endParaRPr lang="ru-RU" sz="40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u="sng" dirty="0">
                <a:hlinkClick r:id="rId25"/>
              </a:rPr>
              <a:t>http://www.vztahyvpohode.cz/wp-content/uploads/2016/07/1-feather-768x599.png</a:t>
            </a:r>
            <a:r>
              <a:rPr lang="ru-RU" sz="4000" dirty="0"/>
              <a:t> белое перо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26"/>
              </a:rPr>
              <a:t>http://images6.fanpop.com/image/photos/32700000/Albus-Dumbledore-Wallpaper-hogwarts-professors-32796827-1024-768.jpg</a:t>
            </a:r>
            <a:r>
              <a:rPr lang="en-US" sz="4000" dirty="0"/>
              <a:t> </a:t>
            </a:r>
            <a:r>
              <a:rPr lang="ru-RU" sz="4000" dirty="0"/>
              <a:t> </a:t>
            </a:r>
            <a:r>
              <a:rPr lang="ru-RU" sz="4000" dirty="0" err="1"/>
              <a:t>Альбус</a:t>
            </a:r>
            <a:r>
              <a:rPr lang="ru-RU" sz="4000" dirty="0"/>
              <a:t> </a:t>
            </a:r>
            <a:r>
              <a:rPr lang="ru-RU" sz="4000" dirty="0" err="1"/>
              <a:t>Дамблдор</a:t>
            </a:r>
            <a:endParaRPr lang="ru-RU" sz="40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dirty="0">
                <a:ln w="0">
                  <a:noFill/>
                </a:ln>
              </a:rPr>
              <a:t>Слайд 18 </a:t>
            </a:r>
            <a:r>
              <a:rPr lang="en-US" sz="4000" u="sng" dirty="0">
                <a:hlinkClick r:id="rId27"/>
              </a:rPr>
              <a:t>http://img2.timeinc.net/people/i/2015/news/150914/harry-potter-01-800.jpg</a:t>
            </a:r>
            <a:r>
              <a:rPr lang="en-US" sz="4000" dirty="0"/>
              <a:t> </a:t>
            </a:r>
            <a:r>
              <a:rPr lang="ru-RU" sz="4000" dirty="0"/>
              <a:t>письма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28"/>
              </a:rPr>
              <a:t>https://images.moviepilot.com/image/upload/c_fill,h_630,q_auto:best,w_1200/mnk3drr0x3jcpqexrssd.jpg</a:t>
            </a:r>
            <a:r>
              <a:rPr lang="en-US" sz="4000" dirty="0"/>
              <a:t> </a:t>
            </a:r>
            <a:r>
              <a:rPr lang="ru-RU" sz="4000" dirty="0"/>
              <a:t>деньги в банке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29"/>
              </a:rPr>
              <a:t>http://data12.i.gallery.ru/albums/gallery/110532-d0929-34546909-m750x740-u0b9f7.jpg</a:t>
            </a:r>
            <a:r>
              <a:rPr lang="en-US" sz="4000" dirty="0"/>
              <a:t> </a:t>
            </a:r>
            <a:r>
              <a:rPr lang="ru-RU" sz="4000" dirty="0"/>
              <a:t>Гарри Поттер с книгой и палочкой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4000" u="sng" dirty="0">
                <a:hlinkClick r:id="rId30"/>
              </a:rPr>
              <a:t>https://s-media-cache-ak0.pinimg.com/736x/fe/6e/eb/fe6eeb3e6e5b76c32f0a7709f72052b5--fandom-school-supplies-harry-potter-school-supplies-diy.jpg</a:t>
            </a:r>
            <a:r>
              <a:rPr lang="ru-RU" sz="4000" dirty="0"/>
              <a:t> список необходимого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31"/>
              </a:rPr>
              <a:t>http://freeforumsigs.com/ffs_gallery/albums/batch/zz-movie%20renders/2890_render_harry_potter.png</a:t>
            </a:r>
            <a:r>
              <a:rPr lang="en-US" sz="4000" dirty="0"/>
              <a:t> </a:t>
            </a:r>
            <a:r>
              <a:rPr lang="ru-RU" sz="4000" dirty="0"/>
              <a:t>Гарри, </a:t>
            </a:r>
            <a:r>
              <a:rPr lang="ru-RU" sz="4000" dirty="0" err="1"/>
              <a:t>Рон</a:t>
            </a:r>
            <a:r>
              <a:rPr lang="ru-RU" sz="4000" dirty="0"/>
              <a:t> и </a:t>
            </a:r>
            <a:r>
              <a:rPr lang="ru-RU" sz="4000" dirty="0" err="1"/>
              <a:t>Гермиона</a:t>
            </a:r>
            <a:endParaRPr lang="ru-RU" sz="40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32"/>
              </a:rPr>
              <a:t>http://1.bp.blogspot.com/-i5BcpJEdgTU/UM9bFLITUPI/AAAAAAAAAPc/WWfMhngszr4/s1600/Dear+Friend.jpg</a:t>
            </a:r>
            <a:r>
              <a:rPr lang="en-US" sz="4000" dirty="0"/>
              <a:t> </a:t>
            </a:r>
            <a:r>
              <a:rPr lang="ru-RU" sz="4000" dirty="0"/>
              <a:t>сова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33"/>
              </a:rPr>
              <a:t>http://mykoshka.ru/wp-content/uploads/2017/03/persidskaya-koshka4-650x432.jpg</a:t>
            </a:r>
            <a:r>
              <a:rPr lang="en-US" sz="4000" dirty="0"/>
              <a:t> </a:t>
            </a:r>
            <a:r>
              <a:rPr lang="ru-RU" sz="4000" dirty="0"/>
              <a:t>кот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4000" u="sng" dirty="0">
                <a:hlinkClick r:id="rId34"/>
              </a:rPr>
              <a:t>http</a:t>
            </a:r>
            <a:r>
              <a:rPr lang="ru-RU" sz="4000" u="sng" dirty="0">
                <a:hlinkClick r:id="rId34"/>
              </a:rPr>
              <a:t>://</a:t>
            </a:r>
            <a:r>
              <a:rPr lang="en-US" sz="4000" u="sng" dirty="0" err="1">
                <a:hlinkClick r:id="rId34"/>
              </a:rPr>
              <a:t>snitsya</a:t>
            </a:r>
            <a:r>
              <a:rPr lang="ru-RU" sz="4000" u="sng" dirty="0">
                <a:hlinkClick r:id="rId34"/>
              </a:rPr>
              <a:t>-</a:t>
            </a:r>
            <a:r>
              <a:rPr lang="en-US" sz="4000" u="sng" dirty="0">
                <a:hlinkClick r:id="rId34"/>
              </a:rPr>
              <a:t>son</a:t>
            </a:r>
            <a:r>
              <a:rPr lang="ru-RU" sz="4000" u="sng" dirty="0">
                <a:hlinkClick r:id="rId34"/>
              </a:rPr>
              <a:t>.</a:t>
            </a:r>
            <a:r>
              <a:rPr lang="en-US" sz="4000" u="sng" dirty="0" err="1">
                <a:hlinkClick r:id="rId34"/>
              </a:rPr>
              <a:t>ru</a:t>
            </a:r>
            <a:r>
              <a:rPr lang="ru-RU" sz="4000" u="sng" dirty="0">
                <a:hlinkClick r:id="rId34"/>
              </a:rPr>
              <a:t>/</a:t>
            </a:r>
            <a:r>
              <a:rPr lang="en-US" sz="4000" u="sng" dirty="0" err="1">
                <a:hlinkClick r:id="rId34"/>
              </a:rPr>
              <a:t>wp</a:t>
            </a:r>
            <a:r>
              <a:rPr lang="ru-RU" sz="4000" u="sng" dirty="0">
                <a:hlinkClick r:id="rId34"/>
              </a:rPr>
              <a:t>-</a:t>
            </a:r>
            <a:r>
              <a:rPr lang="en-US" sz="4000" u="sng" dirty="0">
                <a:hlinkClick r:id="rId34"/>
              </a:rPr>
              <a:t>content</a:t>
            </a:r>
            <a:r>
              <a:rPr lang="ru-RU" sz="4000" u="sng" dirty="0">
                <a:hlinkClick r:id="rId34"/>
              </a:rPr>
              <a:t>/</a:t>
            </a:r>
            <a:r>
              <a:rPr lang="en-US" sz="4000" u="sng" dirty="0">
                <a:hlinkClick r:id="rId34"/>
              </a:rPr>
              <a:t>uploads</a:t>
            </a:r>
            <a:r>
              <a:rPr lang="ru-RU" sz="4000" u="sng" dirty="0">
                <a:hlinkClick r:id="rId34"/>
              </a:rPr>
              <a:t>/2016/11/</a:t>
            </a:r>
            <a:r>
              <a:rPr lang="en-US" sz="4000" u="sng" dirty="0" err="1">
                <a:hlinkClick r:id="rId34"/>
              </a:rPr>
              <a:t>ubit</a:t>
            </a:r>
            <a:r>
              <a:rPr lang="ru-RU" sz="4000" u="sng" dirty="0">
                <a:hlinkClick r:id="rId34"/>
              </a:rPr>
              <a:t>-</a:t>
            </a:r>
            <a:r>
              <a:rPr lang="en-US" sz="4000" u="sng" dirty="0" err="1">
                <a:hlinkClick r:id="rId34"/>
              </a:rPr>
              <a:t>krysu</a:t>
            </a:r>
            <a:r>
              <a:rPr lang="ru-RU" sz="4000" u="sng" dirty="0">
                <a:hlinkClick r:id="rId34"/>
              </a:rPr>
              <a:t>-</a:t>
            </a:r>
            <a:r>
              <a:rPr lang="en-US" sz="4000" u="sng" dirty="0" err="1">
                <a:hlinkClick r:id="rId34"/>
              </a:rPr>
              <a:t>vo</a:t>
            </a:r>
            <a:r>
              <a:rPr lang="ru-RU" sz="4000" u="sng" dirty="0">
                <a:hlinkClick r:id="rId34"/>
              </a:rPr>
              <a:t>-</a:t>
            </a:r>
            <a:r>
              <a:rPr lang="en-US" sz="4000" u="sng" dirty="0" err="1">
                <a:hlinkClick r:id="rId34"/>
              </a:rPr>
              <a:t>sne</a:t>
            </a:r>
            <a:r>
              <a:rPr lang="ru-RU" sz="4000" u="sng" dirty="0">
                <a:hlinkClick r:id="rId34"/>
              </a:rPr>
              <a:t>-6.</a:t>
            </a:r>
            <a:r>
              <a:rPr lang="en-US" sz="4000" u="sng" dirty="0">
                <a:hlinkClick r:id="rId34"/>
              </a:rPr>
              <a:t>jpg</a:t>
            </a:r>
            <a:r>
              <a:rPr lang="en-US" sz="4000" dirty="0"/>
              <a:t> </a:t>
            </a:r>
            <a:r>
              <a:rPr lang="ru-RU" sz="4000" dirty="0"/>
              <a:t>крыса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endParaRPr lang="ru-RU" sz="4000" dirty="0"/>
          </a:p>
          <a:p>
            <a:endParaRPr lang="ru-RU" sz="3200" dirty="0"/>
          </a:p>
          <a:p>
            <a:endParaRPr lang="ru-RU" sz="3200" dirty="0"/>
          </a:p>
          <a:p>
            <a:endParaRPr lang="ru-RU" sz="3200" dirty="0"/>
          </a:p>
          <a:p>
            <a:endParaRPr lang="ru-RU" sz="3200" dirty="0"/>
          </a:p>
          <a:p>
            <a:endParaRPr lang="ru-RU" sz="32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endParaRPr lang="ru-RU" sz="2000" dirty="0"/>
          </a:p>
          <a:p>
            <a:endParaRPr lang="ru-RU" sz="800" dirty="0"/>
          </a:p>
          <a:p>
            <a:endParaRPr lang="ru-RU" sz="800" dirty="0"/>
          </a:p>
          <a:p>
            <a:endParaRPr lang="ru-RU" sz="800" dirty="0"/>
          </a:p>
          <a:p>
            <a:endParaRPr lang="ru-RU" sz="800" dirty="0"/>
          </a:p>
          <a:p>
            <a:endParaRPr lang="ru-RU" sz="800" dirty="0"/>
          </a:p>
          <a:p>
            <a:endParaRPr lang="ru-RU" sz="800" dirty="0"/>
          </a:p>
          <a:p>
            <a:endParaRPr lang="ru-RU" sz="800" dirty="0">
              <a:ln w="0">
                <a:noFill/>
              </a:ln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endParaRPr lang="ru-RU" sz="8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648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"/>
          <p:cNvSpPr>
            <a:spLocks noGrp="1"/>
          </p:cNvSpPr>
          <p:nvPr>
            <p:ph idx="1"/>
          </p:nvPr>
        </p:nvSpPr>
        <p:spPr>
          <a:xfrm>
            <a:off x="275573" y="124178"/>
            <a:ext cx="8655485" cy="630167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3200" u="sng" dirty="0">
                <a:hlinkClick r:id="rId2"/>
              </a:rPr>
              <a:t>http://www.hotflick.net/flicks/2001_Harry_Potter_and_the_Sorcerer_s_Stone/big/fhd001HPO_Daniel_Radcliffe_008.jpg</a:t>
            </a:r>
            <a:r>
              <a:rPr lang="en-US" sz="3200" dirty="0"/>
              <a:t> </a:t>
            </a:r>
            <a:r>
              <a:rPr lang="ru-RU" sz="3200" dirty="0" err="1"/>
              <a:t>квиддич</a:t>
            </a:r>
            <a:endParaRPr lang="ru-RU" sz="32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3200" u="sng" dirty="0">
                <a:hlinkClick r:id="rId3"/>
              </a:rPr>
              <a:t>http://www.caps.willowsgraphics.com/caps/pssscaps/ps_ss_973.jpg</a:t>
            </a:r>
            <a:r>
              <a:rPr lang="en-US" sz="3200" dirty="0"/>
              <a:t> </a:t>
            </a:r>
            <a:r>
              <a:rPr lang="ru-RU" sz="3200" dirty="0"/>
              <a:t> лестницы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3200" u="sng" dirty="0">
                <a:hlinkClick r:id="rId4"/>
              </a:rPr>
              <a:t>http://farm9.staticflickr.com/8152/7366058132_5c76a1c84e_b.jpg</a:t>
            </a:r>
            <a:r>
              <a:rPr lang="en-US" sz="3200" dirty="0"/>
              <a:t> </a:t>
            </a:r>
            <a:r>
              <a:rPr lang="ru-RU" sz="3200" dirty="0"/>
              <a:t>спальня мальчиков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3200" u="sng" dirty="0">
                <a:hlinkClick r:id="rId5"/>
              </a:rPr>
              <a:t>http://vignette1.wikia.nocookie.net/harrypotter/images/a/a6/Halloween_Feast_Food.png/revision/latest?cb=20131023081838</a:t>
            </a:r>
            <a:r>
              <a:rPr lang="en-US" sz="3200" dirty="0"/>
              <a:t> </a:t>
            </a:r>
            <a:r>
              <a:rPr lang="ru-RU" sz="3200" dirty="0"/>
              <a:t>кушают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3200" u="sng" dirty="0">
                <a:hlinkClick r:id="rId6"/>
              </a:rPr>
              <a:t>http://libymax.ru/wp-content/uploads/2015/10/Royal-Connaught-Park-21.jpg.pagespeed.ce.qzeC4tW7Gj.jpg</a:t>
            </a:r>
            <a:r>
              <a:rPr lang="en-US" sz="3200" dirty="0"/>
              <a:t> </a:t>
            </a:r>
            <a:r>
              <a:rPr lang="ru-RU" sz="3200" dirty="0"/>
              <a:t>Большой зал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3200" u="sng" dirty="0">
                <a:hlinkClick r:id="rId7"/>
              </a:rPr>
              <a:t>http://saint-petersburg.ru/i2/imgweb/800/13751.jpg</a:t>
            </a:r>
            <a:r>
              <a:rPr lang="en-US" sz="3200" dirty="0"/>
              <a:t> </a:t>
            </a:r>
            <a:r>
              <a:rPr lang="ru-RU" sz="3200" dirty="0"/>
              <a:t>Хэллоуин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3200" u="sng" dirty="0">
                <a:hlinkClick r:id="rId8"/>
              </a:rPr>
              <a:t>http://nnimgt-a.akamaihd.net/transform/v1/crop/frm/37hLjTSaqSzzPeeWNnNkKKB/8fb0ca2c-e028-4a26-9056-5bca343e008a.jpg/r0_178_2100_1365_w1200_h678_fmax.jpg</a:t>
            </a:r>
            <a:r>
              <a:rPr lang="en-US" sz="3200" dirty="0"/>
              <a:t> </a:t>
            </a:r>
            <a:r>
              <a:rPr lang="ru-RU" sz="3200" dirty="0"/>
              <a:t>Рождество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3200" u="sng" dirty="0">
                <a:hlinkClick r:id="rId9"/>
              </a:rPr>
              <a:t>https://timedotcom.files.wordpress.com/2015/01/robbie-coltrane-hagrid.jpg?w=1000</a:t>
            </a:r>
            <a:r>
              <a:rPr lang="en-US" sz="3200" dirty="0"/>
              <a:t> </a:t>
            </a:r>
            <a:r>
              <a:rPr lang="ru-RU" sz="3200" dirty="0" err="1"/>
              <a:t>Хагрид</a:t>
            </a:r>
            <a:endParaRPr lang="ru-RU" sz="32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3200" u="sng" dirty="0">
                <a:hlinkClick r:id="rId10"/>
              </a:rPr>
              <a:t>http://aws-cdn-01.shemazing.ie/wp-content/uploads/2015/09/christmas_with_the_trio.png</a:t>
            </a:r>
            <a:r>
              <a:rPr lang="en-US" sz="3200" dirty="0"/>
              <a:t> </a:t>
            </a:r>
            <a:r>
              <a:rPr lang="ru-RU" sz="3200" dirty="0"/>
              <a:t>игра в шахматы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3200" u="sng" dirty="0">
                <a:hlinkClick r:id="rId11"/>
              </a:rPr>
              <a:t>https://s-media-cache-ak0.pinimg.com/564x/e8/13/68/e813685ee6914b287fa25d5dbe4dc4c8.jpg</a:t>
            </a:r>
            <a:r>
              <a:rPr lang="ru-RU" sz="3200" dirty="0"/>
              <a:t> общая комната </a:t>
            </a:r>
            <a:r>
              <a:rPr lang="ru-RU" sz="3200" dirty="0" err="1"/>
              <a:t>Гриффендора</a:t>
            </a:r>
            <a:endParaRPr lang="ru-RU" sz="32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3200" u="sng" dirty="0">
                <a:hlinkClick r:id="rId12"/>
              </a:rPr>
              <a:t>https://typeset-beta.imgix.net/2016%2F12%2F27%2F87028f43-49ff-490b-8a32-40375dbc301f.jpg?w=1200&amp;h=630&amp;fm=jpg&amp;fit=crop&amp;crop=faces&amp;auto=format&amp;q=70</a:t>
            </a:r>
            <a:r>
              <a:rPr lang="en-US" sz="3200" dirty="0"/>
              <a:t> </a:t>
            </a:r>
            <a:r>
              <a:rPr lang="ru-RU" sz="3200" dirty="0"/>
              <a:t>в общей комнате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3200" dirty="0">
                <a:ln w="0">
                  <a:noFill/>
                </a:ln>
              </a:rPr>
              <a:t>Слайд 19  </a:t>
            </a:r>
            <a:r>
              <a:rPr lang="en-US" sz="3200" u="sng" dirty="0">
                <a:hlinkClick r:id="rId13"/>
              </a:rPr>
              <a:t>http://www.zontikgames.com/media/catalog/product/cache/1/image/9df78eab33525d08d6e5fb8d27136e95/z/o/zon1325_040_h.jpg</a:t>
            </a:r>
            <a:r>
              <a:rPr lang="en-US" sz="3200" dirty="0"/>
              <a:t> </a:t>
            </a:r>
            <a:r>
              <a:rPr lang="ru-RU" sz="3200" dirty="0"/>
              <a:t>шахматная доска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3200" u="sng" dirty="0">
                <a:hlinkClick r:id="rId14"/>
              </a:rPr>
              <a:t>http://spodarka.ru/img/cms/chess%20rules%202.jpg</a:t>
            </a:r>
            <a:r>
              <a:rPr lang="ru-RU" sz="3200" dirty="0"/>
              <a:t> </a:t>
            </a:r>
            <a:r>
              <a:rPr lang="en-US" sz="3200" dirty="0"/>
              <a:t> </a:t>
            </a:r>
            <a:r>
              <a:rPr lang="ru-RU" sz="3200" dirty="0"/>
              <a:t>шахматные фигуры 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3200" u="sng" dirty="0">
                <a:hlinkClick r:id="rId15"/>
              </a:rPr>
              <a:t>http</a:t>
            </a:r>
            <a:r>
              <a:rPr lang="ru-RU" sz="3200" u="sng" dirty="0">
                <a:hlinkClick r:id="rId15"/>
              </a:rPr>
              <a:t>://</a:t>
            </a:r>
            <a:r>
              <a:rPr lang="en-US" sz="3200" u="sng" dirty="0" err="1">
                <a:hlinkClick r:id="rId15"/>
              </a:rPr>
              <a:t>imadin</a:t>
            </a:r>
            <a:r>
              <a:rPr lang="ru-RU" sz="3200" u="sng" dirty="0">
                <a:hlinkClick r:id="rId15"/>
              </a:rPr>
              <a:t>12.</a:t>
            </a:r>
            <a:r>
              <a:rPr lang="en-US" sz="3200" u="sng" dirty="0" err="1">
                <a:hlinkClick r:id="rId15"/>
              </a:rPr>
              <a:t>narod</a:t>
            </a:r>
            <a:r>
              <a:rPr lang="ru-RU" sz="3200" u="sng" dirty="0">
                <a:hlinkClick r:id="rId15"/>
              </a:rPr>
              <a:t>.</a:t>
            </a:r>
            <a:r>
              <a:rPr lang="en-US" sz="3200" u="sng" dirty="0" err="1">
                <a:hlinkClick r:id="rId15"/>
              </a:rPr>
              <a:t>ru</a:t>
            </a:r>
            <a:r>
              <a:rPr lang="ru-RU" sz="3200" u="sng" dirty="0">
                <a:hlinkClick r:id="rId15"/>
              </a:rPr>
              <a:t>/</a:t>
            </a:r>
            <a:r>
              <a:rPr lang="en-US" sz="3200" u="sng" dirty="0">
                <a:hlinkClick r:id="rId15"/>
              </a:rPr>
              <a:t>phrasebook</a:t>
            </a:r>
            <a:r>
              <a:rPr lang="ru-RU" sz="3200" u="sng" dirty="0">
                <a:hlinkClick r:id="rId15"/>
              </a:rPr>
              <a:t>/</a:t>
            </a:r>
            <a:r>
              <a:rPr lang="en-US" sz="3200" u="sng" dirty="0">
                <a:hlinkClick r:id="rId15"/>
              </a:rPr>
              <a:t>a</a:t>
            </a:r>
            <a:r>
              <a:rPr lang="ru-RU" sz="3200" u="sng" dirty="0">
                <a:hlinkClick r:id="rId15"/>
              </a:rPr>
              <a:t>_</a:t>
            </a:r>
            <a:r>
              <a:rPr lang="en-US" sz="3200" u="sng" dirty="0">
                <a:hlinkClick r:id="rId15"/>
              </a:rPr>
              <a:t>game</a:t>
            </a:r>
            <a:r>
              <a:rPr lang="ru-RU" sz="3200" u="sng" dirty="0">
                <a:hlinkClick r:id="rId15"/>
              </a:rPr>
              <a:t>_</a:t>
            </a:r>
            <a:r>
              <a:rPr lang="en-US" sz="3200" u="sng" dirty="0">
                <a:hlinkClick r:id="rId15"/>
              </a:rPr>
              <a:t>of</a:t>
            </a:r>
            <a:r>
              <a:rPr lang="ru-RU" sz="3200" u="sng" dirty="0">
                <a:hlinkClick r:id="rId15"/>
              </a:rPr>
              <a:t>_</a:t>
            </a:r>
            <a:r>
              <a:rPr lang="en-US" sz="3200" u="sng" dirty="0">
                <a:hlinkClick r:id="rId15"/>
              </a:rPr>
              <a:t>chess</a:t>
            </a:r>
            <a:r>
              <a:rPr lang="ru-RU" sz="3200" u="sng" dirty="0">
                <a:hlinkClick r:id="rId15"/>
              </a:rPr>
              <a:t>.</a:t>
            </a:r>
            <a:r>
              <a:rPr lang="en-US" sz="3200" u="sng" dirty="0">
                <a:hlinkClick r:id="rId15"/>
              </a:rPr>
              <a:t>html</a:t>
            </a:r>
            <a:r>
              <a:rPr lang="en-US" sz="3200" dirty="0"/>
              <a:t> </a:t>
            </a:r>
            <a:r>
              <a:rPr lang="ru-RU" sz="3200" dirty="0"/>
              <a:t>шахматные термины по-английски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3200" u="sng" dirty="0">
                <a:hlinkClick r:id="rId16"/>
              </a:rPr>
              <a:t>http://www.chessvideos.tv/chess-game-replayer.php?id=108612</a:t>
            </a:r>
            <a:r>
              <a:rPr lang="ru-RU" sz="3200" dirty="0"/>
              <a:t> шахматная партия, ходы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3200" u="sng" dirty="0">
                <a:hlinkClick r:id="rId17"/>
              </a:rPr>
              <a:t>http://zvuki-tut.narod.ru/shahmati.htm##</a:t>
            </a:r>
            <a:r>
              <a:rPr lang="ru-RU" sz="3200" dirty="0"/>
              <a:t> звуки игры в шахматы 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3200" u="sng" dirty="0">
                <a:hlinkClick r:id="rId18"/>
              </a:rPr>
              <a:t>http://kingmakerslv.com/wp-content/uploads/2013/08/trumpets2.png</a:t>
            </a:r>
            <a:r>
              <a:rPr lang="ru-RU" sz="3200" dirty="0"/>
              <a:t> фанфары с флагами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3200" u="sng" dirty="0">
                <a:hlinkClick r:id="rId19"/>
              </a:rPr>
              <a:t>https://muzofond.com/search/1%20%D1%84%D0%B0%D0%BD%D1%84%D0%B0%D1%80%D1%8B</a:t>
            </a:r>
            <a:r>
              <a:rPr lang="ru-RU" sz="3200" dirty="0"/>
              <a:t> туш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3200" u="sng" dirty="0">
                <a:hlinkClick r:id="rId20"/>
              </a:rPr>
              <a:t>https://lh5.googleusercontent.com/proxy/z3zUMXu2WgA-8E6uATtYpUJqXX0auauXhR_U3xtgOw6i2NGtjjRnmpQPF1ADG0AZZYLjErGRswrC_kPT_0aVYGLVqkUHED0GNYX4BBIC5A6btUDGjyI1SFZrU0Om0ubEFheb9x7OvcQtmxNckV6cIYI=s0-d</a:t>
            </a:r>
            <a:r>
              <a:rPr lang="ru-RU" sz="3200" dirty="0"/>
              <a:t>  лавровый венок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3200" u="sng" dirty="0">
                <a:hlinkClick r:id="rId21"/>
              </a:rPr>
              <a:t>http</a:t>
            </a:r>
            <a:r>
              <a:rPr lang="ru-RU" sz="3200" u="sng" dirty="0">
                <a:hlinkClick r:id="rId21"/>
              </a:rPr>
              <a:t>://</a:t>
            </a:r>
            <a:r>
              <a:rPr lang="en-US" sz="3200" u="sng" dirty="0">
                <a:hlinkClick r:id="rId21"/>
              </a:rPr>
              <a:t>vignette</a:t>
            </a:r>
            <a:r>
              <a:rPr lang="ru-RU" sz="3200" u="sng" dirty="0">
                <a:hlinkClick r:id="rId21"/>
              </a:rPr>
              <a:t>1.</a:t>
            </a:r>
            <a:r>
              <a:rPr lang="en-US" sz="3200" u="sng" dirty="0" err="1">
                <a:hlinkClick r:id="rId21"/>
              </a:rPr>
              <a:t>wikia</a:t>
            </a:r>
            <a:r>
              <a:rPr lang="ru-RU" sz="3200" u="sng" dirty="0">
                <a:hlinkClick r:id="rId21"/>
              </a:rPr>
              <a:t>.</a:t>
            </a:r>
            <a:r>
              <a:rPr lang="en-US" sz="3200" u="sng" dirty="0" err="1">
                <a:hlinkClick r:id="rId21"/>
              </a:rPr>
              <a:t>nocookie</a:t>
            </a:r>
            <a:r>
              <a:rPr lang="ru-RU" sz="3200" u="sng" dirty="0">
                <a:hlinkClick r:id="rId21"/>
              </a:rPr>
              <a:t>.</a:t>
            </a:r>
            <a:r>
              <a:rPr lang="en-US" sz="3200" u="sng" dirty="0">
                <a:hlinkClick r:id="rId21"/>
              </a:rPr>
              <a:t>net</a:t>
            </a:r>
            <a:r>
              <a:rPr lang="ru-RU" sz="3200" u="sng" dirty="0">
                <a:hlinkClick r:id="rId21"/>
              </a:rPr>
              <a:t>/</a:t>
            </a:r>
            <a:r>
              <a:rPr lang="en-US" sz="3200" u="sng" dirty="0" err="1">
                <a:hlinkClick r:id="rId21"/>
              </a:rPr>
              <a:t>harrypotterworldofwitchcraftandwizardry</a:t>
            </a:r>
            <a:r>
              <a:rPr lang="ru-RU" sz="3200" u="sng" dirty="0">
                <a:hlinkClick r:id="rId21"/>
              </a:rPr>
              <a:t>/</a:t>
            </a:r>
            <a:r>
              <a:rPr lang="en-US" sz="3200" u="sng" dirty="0">
                <a:hlinkClick r:id="rId21"/>
              </a:rPr>
              <a:t>images</a:t>
            </a:r>
            <a:r>
              <a:rPr lang="ru-RU" sz="3200" u="sng" dirty="0">
                <a:hlinkClick r:id="rId21"/>
              </a:rPr>
              <a:t>/5/57/</a:t>
            </a:r>
            <a:r>
              <a:rPr lang="en-US" sz="3200" u="sng" dirty="0">
                <a:hlinkClick r:id="rId21"/>
              </a:rPr>
              <a:t>House</a:t>
            </a:r>
            <a:r>
              <a:rPr lang="ru-RU" sz="3200" u="sng" dirty="0">
                <a:hlinkClick r:id="rId21"/>
              </a:rPr>
              <a:t>_</a:t>
            </a:r>
            <a:r>
              <a:rPr lang="en-US" sz="3200" u="sng" dirty="0">
                <a:hlinkClick r:id="rId21"/>
              </a:rPr>
              <a:t>Cup</a:t>
            </a:r>
            <a:r>
              <a:rPr lang="ru-RU" sz="3200" u="sng" dirty="0">
                <a:hlinkClick r:id="rId21"/>
              </a:rPr>
              <a:t>.</a:t>
            </a:r>
            <a:r>
              <a:rPr lang="en-US" sz="3200" u="sng" dirty="0">
                <a:hlinkClick r:id="rId21"/>
              </a:rPr>
              <a:t>jpg</a:t>
            </a:r>
            <a:r>
              <a:rPr lang="ru-RU" sz="3200" u="sng" dirty="0">
                <a:hlinkClick r:id="rId21"/>
              </a:rPr>
              <a:t>/</a:t>
            </a:r>
            <a:r>
              <a:rPr lang="en-US" sz="3200" u="sng" dirty="0">
                <a:hlinkClick r:id="rId21"/>
              </a:rPr>
              <a:t>revision</a:t>
            </a:r>
            <a:r>
              <a:rPr lang="ru-RU" sz="3200" u="sng" dirty="0">
                <a:hlinkClick r:id="rId21"/>
              </a:rPr>
              <a:t>/</a:t>
            </a:r>
            <a:r>
              <a:rPr lang="en-US" sz="3200" u="sng" dirty="0">
                <a:hlinkClick r:id="rId21"/>
              </a:rPr>
              <a:t>latest</a:t>
            </a:r>
            <a:r>
              <a:rPr lang="ru-RU" sz="3200" u="sng" dirty="0">
                <a:hlinkClick r:id="rId21"/>
              </a:rPr>
              <a:t>?</a:t>
            </a:r>
            <a:r>
              <a:rPr lang="en-US" sz="3200" u="sng" dirty="0" err="1">
                <a:hlinkClick r:id="rId21"/>
              </a:rPr>
              <a:t>cb</a:t>
            </a:r>
            <a:r>
              <a:rPr lang="ru-RU" sz="3200" u="sng" dirty="0">
                <a:hlinkClick r:id="rId21"/>
              </a:rPr>
              <a:t>=20111216115819</a:t>
            </a:r>
            <a:r>
              <a:rPr lang="ru-RU" sz="3200" dirty="0"/>
              <a:t> кубок школы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3200" dirty="0">
                <a:ln w="0">
                  <a:noFill/>
                </a:ln>
              </a:rPr>
              <a:t>Слайд 20 </a:t>
            </a:r>
            <a:r>
              <a:rPr lang="ru-RU" sz="3200" u="sng" dirty="0">
                <a:hlinkClick r:id="rId22"/>
              </a:rPr>
              <a:t>http://4.bp.blogspot.com/_3jOc0Vx-Rec/TLx4fa0lM8I/AAAAAAAAAok/Ws2evJxvpm8/s1600/map_ireland_england.gif</a:t>
            </a:r>
            <a:r>
              <a:rPr lang="ru-RU" sz="3200" dirty="0"/>
              <a:t>  карта Британии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3200" dirty="0">
                <a:ln w="0">
                  <a:noFill/>
                </a:ln>
              </a:rPr>
              <a:t>Слайд 21 </a:t>
            </a:r>
            <a:r>
              <a:rPr lang="ru-RU" sz="3200" u="sng" dirty="0">
                <a:hlinkClick r:id="rId23"/>
              </a:rPr>
              <a:t>http://vectorpage.com/uploads/2013/11/Transport-Icons-vector.jpg</a:t>
            </a:r>
            <a:r>
              <a:rPr lang="ru-RU" sz="3200" dirty="0"/>
              <a:t> иконки транспорта</a:t>
            </a:r>
            <a:endParaRPr lang="ru-RU" sz="3200" dirty="0">
              <a:ln w="0">
                <a:noFill/>
              </a:ln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3200" dirty="0">
                <a:ln w="0">
                  <a:noFill/>
                </a:ln>
              </a:rPr>
              <a:t>Слайд 22, 26-27. Используются изображения предыдущих слайдов.</a:t>
            </a:r>
            <a:endParaRPr lang="ru-RU" sz="32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3200" dirty="0">
                <a:ln w="0">
                  <a:noFill/>
                </a:ln>
              </a:rPr>
              <a:t>Слайд 23  </a:t>
            </a:r>
            <a:r>
              <a:rPr lang="en-US" sz="3200" u="sng" dirty="0">
                <a:hlinkClick r:id="rId24"/>
              </a:rPr>
              <a:t>http</a:t>
            </a:r>
            <a:r>
              <a:rPr lang="ru-RU" sz="3200" u="sng" dirty="0">
                <a:hlinkClick r:id="rId24"/>
              </a:rPr>
              <a:t>://</a:t>
            </a:r>
            <a:r>
              <a:rPr lang="en-US" sz="3200" u="sng" dirty="0">
                <a:hlinkClick r:id="rId24"/>
              </a:rPr>
              <a:t>real</a:t>
            </a:r>
            <a:r>
              <a:rPr lang="ru-RU" sz="3200" u="sng" dirty="0">
                <a:hlinkClick r:id="rId24"/>
              </a:rPr>
              <a:t>-</a:t>
            </a:r>
            <a:r>
              <a:rPr lang="en-US" sz="3200" u="sng" dirty="0">
                <a:hlinkClick r:id="rId24"/>
              </a:rPr>
              <a:t>pictures</a:t>
            </a:r>
            <a:r>
              <a:rPr lang="ru-RU" sz="3200" u="sng" dirty="0">
                <a:hlinkClick r:id="rId24"/>
              </a:rPr>
              <a:t>.</a:t>
            </a:r>
            <a:r>
              <a:rPr lang="en-US" sz="3200" u="sng" dirty="0" err="1">
                <a:hlinkClick r:id="rId24"/>
              </a:rPr>
              <a:t>ru</a:t>
            </a:r>
            <a:r>
              <a:rPr lang="ru-RU" sz="3200" u="sng" dirty="0">
                <a:hlinkClick r:id="rId24"/>
              </a:rPr>
              <a:t>/</a:t>
            </a:r>
            <a:r>
              <a:rPr lang="en-US" sz="3200" u="sng" dirty="0" err="1">
                <a:hlinkClick r:id="rId24"/>
              </a:rPr>
              <a:t>img</a:t>
            </a:r>
            <a:r>
              <a:rPr lang="ru-RU" sz="3200" u="sng" dirty="0">
                <a:hlinkClick r:id="rId24"/>
              </a:rPr>
              <a:t>/</a:t>
            </a:r>
            <a:r>
              <a:rPr lang="en-US" sz="3200" u="sng" dirty="0">
                <a:hlinkClick r:id="rId24"/>
              </a:rPr>
              <a:t>articles</a:t>
            </a:r>
            <a:r>
              <a:rPr lang="ru-RU" sz="3200" u="sng" dirty="0">
                <a:hlinkClick r:id="rId24"/>
              </a:rPr>
              <a:t>/</a:t>
            </a:r>
            <a:r>
              <a:rPr lang="en-US" sz="3200" u="sng" dirty="0">
                <a:hlinkClick r:id="rId24"/>
              </a:rPr>
              <a:t>Feb</a:t>
            </a:r>
            <a:r>
              <a:rPr lang="ru-RU" sz="3200" u="sng" dirty="0">
                <a:hlinkClick r:id="rId24"/>
              </a:rPr>
              <a:t>/09/77</a:t>
            </a:r>
            <a:r>
              <a:rPr lang="en-US" sz="3200" u="sng" dirty="0">
                <a:hlinkClick r:id="rId24"/>
              </a:rPr>
              <a:t>c</a:t>
            </a:r>
            <a:r>
              <a:rPr lang="ru-RU" sz="3200" u="sng" dirty="0">
                <a:hlinkClick r:id="rId24"/>
              </a:rPr>
              <a:t>32</a:t>
            </a:r>
            <a:r>
              <a:rPr lang="en-US" sz="3200" u="sng" dirty="0">
                <a:hlinkClick r:id="rId24"/>
              </a:rPr>
              <a:t>a</a:t>
            </a:r>
            <a:r>
              <a:rPr lang="ru-RU" sz="3200" u="sng" dirty="0">
                <a:hlinkClick r:id="rId24"/>
              </a:rPr>
              <a:t>482</a:t>
            </a:r>
            <a:r>
              <a:rPr lang="en-US" sz="3200" u="sng" dirty="0">
                <a:hlinkClick r:id="rId24"/>
              </a:rPr>
              <a:t>b</a:t>
            </a:r>
            <a:r>
              <a:rPr lang="ru-RU" sz="3200" u="sng" dirty="0">
                <a:hlinkClick r:id="rId24"/>
              </a:rPr>
              <a:t>0</a:t>
            </a:r>
            <a:r>
              <a:rPr lang="en-US" sz="3200" u="sng" dirty="0" err="1">
                <a:hlinkClick r:id="rId24"/>
              </a:rPr>
              <a:t>df</a:t>
            </a:r>
            <a:r>
              <a:rPr lang="ru-RU" sz="3200" u="sng" dirty="0">
                <a:hlinkClick r:id="rId24"/>
              </a:rPr>
              <a:t>77</a:t>
            </a:r>
            <a:r>
              <a:rPr lang="en-US" sz="3200" u="sng" dirty="0" err="1">
                <a:hlinkClick r:id="rId24"/>
              </a:rPr>
              <a:t>bd</a:t>
            </a:r>
            <a:r>
              <a:rPr lang="ru-RU" sz="3200" u="sng" dirty="0">
                <a:hlinkClick r:id="rId24"/>
              </a:rPr>
              <a:t>2</a:t>
            </a:r>
            <a:r>
              <a:rPr lang="en-US" sz="3200" u="sng" dirty="0">
                <a:hlinkClick r:id="rId24"/>
              </a:rPr>
              <a:t>f</a:t>
            </a:r>
            <a:r>
              <a:rPr lang="ru-RU" sz="3200" u="sng" dirty="0">
                <a:hlinkClick r:id="rId24"/>
              </a:rPr>
              <a:t>32496</a:t>
            </a:r>
            <a:r>
              <a:rPr lang="en-US" sz="3200" u="sng" dirty="0" err="1">
                <a:hlinkClick r:id="rId24"/>
              </a:rPr>
              <a:t>ba</a:t>
            </a:r>
            <a:r>
              <a:rPr lang="ru-RU" sz="3200" u="sng" dirty="0">
                <a:hlinkClick r:id="rId24"/>
              </a:rPr>
              <a:t>34</a:t>
            </a:r>
            <a:r>
              <a:rPr lang="en-US" sz="3200" u="sng" dirty="0">
                <a:hlinkClick r:id="rId24"/>
              </a:rPr>
              <a:t>d</a:t>
            </a:r>
            <a:r>
              <a:rPr lang="ru-RU" sz="3200" u="sng" dirty="0">
                <a:hlinkClick r:id="rId24"/>
              </a:rPr>
              <a:t>25</a:t>
            </a:r>
            <a:r>
              <a:rPr lang="en-US" sz="3200" u="sng" dirty="0">
                <a:hlinkClick r:id="rId24"/>
              </a:rPr>
              <a:t>b</a:t>
            </a:r>
            <a:r>
              <a:rPr lang="ru-RU" sz="3200" u="sng" dirty="0">
                <a:hlinkClick r:id="rId24"/>
              </a:rPr>
              <a:t>/2.</a:t>
            </a:r>
            <a:r>
              <a:rPr lang="en-US" sz="3200" u="sng" dirty="0">
                <a:hlinkClick r:id="rId24"/>
              </a:rPr>
              <a:t>jpg</a:t>
            </a:r>
            <a:r>
              <a:rPr lang="en-US" sz="3200" dirty="0"/>
              <a:t> </a:t>
            </a:r>
            <a:r>
              <a:rPr lang="ru-RU" sz="3200" dirty="0"/>
              <a:t>старые книги 2</a:t>
            </a:r>
            <a:endParaRPr lang="ru-RU" sz="3200" dirty="0">
              <a:ln w="0">
                <a:noFill/>
              </a:ln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3200" u="sng" dirty="0">
                <a:hlinkClick r:id="rId25"/>
              </a:rPr>
              <a:t>http://farm6.staticflickr.com/5211/5446196161_d35863439e_b.jpg</a:t>
            </a:r>
            <a:r>
              <a:rPr lang="en-US" sz="3200" dirty="0"/>
              <a:t> </a:t>
            </a:r>
            <a:r>
              <a:rPr lang="en-US" sz="3200" dirty="0" err="1"/>
              <a:t>Albus</a:t>
            </a:r>
            <a:r>
              <a:rPr lang="en-US" sz="3200" dirty="0"/>
              <a:t> Dumbledore</a:t>
            </a:r>
            <a:r>
              <a:rPr lang="ru-RU" sz="3200" dirty="0">
                <a:ln w="0">
                  <a:noFill/>
                </a:ln>
              </a:rPr>
              <a:t> 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3200" dirty="0">
                <a:ln w="0">
                  <a:noFill/>
                </a:ln>
              </a:rPr>
              <a:t>Слайд 24 </a:t>
            </a:r>
            <a:r>
              <a:rPr lang="ru-RU" sz="3200" u="sng" dirty="0">
                <a:hlinkClick r:id="rId26"/>
              </a:rPr>
              <a:t>http://27ioyl2tal02270nju2rmxzj.wpengine.netdna-cdn.com/wp-content/uploads/2014/08/iStock_000001243666_Small.jpg</a:t>
            </a:r>
            <a:r>
              <a:rPr lang="ru-RU" sz="3200" dirty="0"/>
              <a:t> рулетка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3200" dirty="0">
                <a:ln w="0">
                  <a:noFill/>
                </a:ln>
              </a:rPr>
              <a:t>Слайд 25 </a:t>
            </a:r>
            <a:r>
              <a:rPr lang="en-US" sz="3200" u="sng" dirty="0">
                <a:hlinkClick r:id="rId27"/>
              </a:rPr>
              <a:t>http</a:t>
            </a:r>
            <a:r>
              <a:rPr lang="ru-RU" sz="3200" u="sng" dirty="0">
                <a:hlinkClick r:id="rId27"/>
              </a:rPr>
              <a:t>://4.</a:t>
            </a:r>
            <a:r>
              <a:rPr lang="en-US" sz="3200" u="sng" dirty="0" err="1">
                <a:hlinkClick r:id="rId27"/>
              </a:rPr>
              <a:t>bp</a:t>
            </a:r>
            <a:r>
              <a:rPr lang="ru-RU" sz="3200" u="sng" dirty="0">
                <a:hlinkClick r:id="rId27"/>
              </a:rPr>
              <a:t>.</a:t>
            </a:r>
            <a:r>
              <a:rPr lang="en-US" sz="3200" u="sng" dirty="0" err="1">
                <a:hlinkClick r:id="rId27"/>
              </a:rPr>
              <a:t>blogspot</a:t>
            </a:r>
            <a:r>
              <a:rPr lang="ru-RU" sz="3200" u="sng" dirty="0">
                <a:hlinkClick r:id="rId27"/>
              </a:rPr>
              <a:t>.</a:t>
            </a:r>
            <a:r>
              <a:rPr lang="en-US" sz="3200" u="sng" dirty="0">
                <a:hlinkClick r:id="rId27"/>
              </a:rPr>
              <a:t>com</a:t>
            </a:r>
            <a:r>
              <a:rPr lang="ru-RU" sz="3200" u="sng" dirty="0">
                <a:hlinkClick r:id="rId27"/>
              </a:rPr>
              <a:t>/-</a:t>
            </a:r>
            <a:r>
              <a:rPr lang="en-US" sz="3200" u="sng" dirty="0" err="1">
                <a:hlinkClick r:id="rId27"/>
              </a:rPr>
              <a:t>NbZ</a:t>
            </a:r>
            <a:r>
              <a:rPr lang="ru-RU" sz="3200" u="sng" dirty="0">
                <a:hlinkClick r:id="rId27"/>
              </a:rPr>
              <a:t>8</a:t>
            </a:r>
            <a:r>
              <a:rPr lang="en-US" sz="3200" u="sng" dirty="0" err="1">
                <a:hlinkClick r:id="rId27"/>
              </a:rPr>
              <a:t>SCe</a:t>
            </a:r>
            <a:r>
              <a:rPr lang="ru-RU" sz="3200" u="sng" dirty="0">
                <a:hlinkClick r:id="rId27"/>
              </a:rPr>
              <a:t>0</a:t>
            </a:r>
            <a:r>
              <a:rPr lang="en-US" sz="3200" u="sng" dirty="0" err="1">
                <a:hlinkClick r:id="rId27"/>
              </a:rPr>
              <a:t>Jhc</a:t>
            </a:r>
            <a:r>
              <a:rPr lang="ru-RU" sz="3200" u="sng" dirty="0">
                <a:hlinkClick r:id="rId27"/>
              </a:rPr>
              <a:t>/</a:t>
            </a:r>
            <a:r>
              <a:rPr lang="en-US" sz="3200" u="sng" dirty="0" err="1">
                <a:hlinkClick r:id="rId27"/>
              </a:rPr>
              <a:t>UlcXrio</a:t>
            </a:r>
            <a:r>
              <a:rPr lang="ru-RU" sz="3200" u="sng" dirty="0">
                <a:hlinkClick r:id="rId27"/>
              </a:rPr>
              <a:t>-</a:t>
            </a:r>
            <a:r>
              <a:rPr lang="en-US" sz="3200" u="sng" dirty="0">
                <a:hlinkClick r:id="rId27"/>
              </a:rPr>
              <a:t>NTI</a:t>
            </a:r>
            <a:r>
              <a:rPr lang="ru-RU" sz="3200" u="sng" dirty="0">
                <a:hlinkClick r:id="rId27"/>
              </a:rPr>
              <a:t>/</a:t>
            </a:r>
            <a:r>
              <a:rPr lang="en-US" sz="3200" u="sng" dirty="0">
                <a:hlinkClick r:id="rId27"/>
              </a:rPr>
              <a:t>AAAAAAAAF</a:t>
            </a:r>
            <a:r>
              <a:rPr lang="ru-RU" sz="3200" u="sng" dirty="0">
                <a:hlinkClick r:id="rId27"/>
              </a:rPr>
              <a:t>9</a:t>
            </a:r>
            <a:r>
              <a:rPr lang="en-US" sz="3200" u="sng" dirty="0">
                <a:hlinkClick r:id="rId27"/>
              </a:rPr>
              <a:t>U</a:t>
            </a:r>
            <a:r>
              <a:rPr lang="ru-RU" sz="3200" u="sng" dirty="0">
                <a:hlinkClick r:id="rId27"/>
              </a:rPr>
              <a:t>/</a:t>
            </a:r>
            <a:r>
              <a:rPr lang="en-US" sz="3200" u="sng" dirty="0">
                <a:hlinkClick r:id="rId27"/>
              </a:rPr>
              <a:t>x</a:t>
            </a:r>
            <a:r>
              <a:rPr lang="ru-RU" sz="3200" u="sng" dirty="0">
                <a:hlinkClick r:id="rId27"/>
              </a:rPr>
              <a:t>-</a:t>
            </a:r>
            <a:r>
              <a:rPr lang="en-US" sz="3200" u="sng" dirty="0" err="1">
                <a:hlinkClick r:id="rId27"/>
              </a:rPr>
              <a:t>hp</a:t>
            </a:r>
            <a:r>
              <a:rPr lang="ru-RU" sz="3200" u="sng" dirty="0">
                <a:hlinkClick r:id="rId27"/>
              </a:rPr>
              <a:t>3-</a:t>
            </a:r>
            <a:r>
              <a:rPr lang="en-US" sz="3200" u="sng" dirty="0" err="1">
                <a:hlinkClick r:id="rId27"/>
              </a:rPr>
              <a:t>vFwvc</a:t>
            </a:r>
            <a:r>
              <a:rPr lang="ru-RU" sz="3200" u="sng" dirty="0">
                <a:hlinkClick r:id="rId27"/>
              </a:rPr>
              <a:t>/</a:t>
            </a:r>
            <a:r>
              <a:rPr lang="en-US" sz="3200" u="sng" dirty="0">
                <a:hlinkClick r:id="rId27"/>
              </a:rPr>
              <a:t>s</a:t>
            </a:r>
            <a:r>
              <a:rPr lang="ru-RU" sz="3200" u="sng" dirty="0">
                <a:hlinkClick r:id="rId27"/>
              </a:rPr>
              <a:t>1600/</a:t>
            </a:r>
            <a:r>
              <a:rPr lang="en-US" sz="3200" u="sng" dirty="0" err="1">
                <a:hlinkClick r:id="rId27"/>
              </a:rPr>
              <a:t>png</a:t>
            </a:r>
            <a:r>
              <a:rPr lang="ru-RU" sz="3200" u="sng" dirty="0">
                <a:hlinkClick r:id="rId27"/>
              </a:rPr>
              <a:t>_</a:t>
            </a:r>
            <a:r>
              <a:rPr lang="en-US" sz="3200" u="sng" dirty="0" err="1">
                <a:hlinkClick r:id="rId27"/>
              </a:rPr>
              <a:t>yilan</a:t>
            </a:r>
            <a:r>
              <a:rPr lang="ru-RU" sz="3200" u="sng" dirty="0">
                <a:hlinkClick r:id="rId27"/>
              </a:rPr>
              <a:t>_</a:t>
            </a:r>
            <a:r>
              <a:rPr lang="en-US" sz="3200" u="sng" dirty="0" err="1">
                <a:hlinkClick r:id="rId27"/>
              </a:rPr>
              <a:t>resimleri</a:t>
            </a:r>
            <a:r>
              <a:rPr lang="ru-RU" sz="3200" u="sng" dirty="0">
                <a:hlinkClick r:id="rId27"/>
              </a:rPr>
              <a:t>_</a:t>
            </a:r>
            <a:r>
              <a:rPr lang="en-US" sz="3200" u="sng" dirty="0" err="1">
                <a:hlinkClick r:id="rId27"/>
              </a:rPr>
              <a:t>forumgazel</a:t>
            </a:r>
            <a:r>
              <a:rPr lang="ru-RU" sz="3200" u="sng" dirty="0">
                <a:hlinkClick r:id="rId27"/>
              </a:rPr>
              <a:t>+(19).</a:t>
            </a:r>
            <a:r>
              <a:rPr lang="en-US" sz="3200" u="sng" dirty="0" err="1">
                <a:hlinkClick r:id="rId27"/>
              </a:rPr>
              <a:t>png</a:t>
            </a:r>
            <a:r>
              <a:rPr lang="en-US" sz="3200" dirty="0"/>
              <a:t> </a:t>
            </a:r>
            <a:r>
              <a:rPr lang="ru-RU" sz="3200" dirty="0"/>
              <a:t>змея</a:t>
            </a:r>
            <a:endParaRPr lang="en-US" sz="32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3200" dirty="0">
                <a:ln w="0">
                  <a:noFill/>
                </a:ln>
              </a:rPr>
              <a:t>Слайд 28 </a:t>
            </a:r>
            <a:r>
              <a:rPr lang="en-US" sz="3200" u="sng" dirty="0">
                <a:hlinkClick r:id="rId28"/>
              </a:rPr>
              <a:t>http</a:t>
            </a:r>
            <a:r>
              <a:rPr lang="ru-RU" sz="3200" u="sng" dirty="0">
                <a:hlinkClick r:id="rId28"/>
              </a:rPr>
              <a:t>://</a:t>
            </a:r>
            <a:r>
              <a:rPr lang="en-US" sz="3200" u="sng" dirty="0">
                <a:hlinkClick r:id="rId28"/>
              </a:rPr>
              <a:t>fc</a:t>
            </a:r>
            <a:r>
              <a:rPr lang="ru-RU" sz="3200" u="sng" dirty="0">
                <a:hlinkClick r:id="rId28"/>
              </a:rPr>
              <a:t>05.</a:t>
            </a:r>
            <a:r>
              <a:rPr lang="en-US" sz="3200" u="sng" dirty="0" err="1">
                <a:hlinkClick r:id="rId28"/>
              </a:rPr>
              <a:t>deviantart</a:t>
            </a:r>
            <a:r>
              <a:rPr lang="ru-RU" sz="3200" u="sng" dirty="0">
                <a:hlinkClick r:id="rId28"/>
              </a:rPr>
              <a:t>.</a:t>
            </a:r>
            <a:r>
              <a:rPr lang="en-US" sz="3200" u="sng" dirty="0">
                <a:hlinkClick r:id="rId28"/>
              </a:rPr>
              <a:t>net</a:t>
            </a:r>
            <a:r>
              <a:rPr lang="ru-RU" sz="3200" u="sng" dirty="0">
                <a:hlinkClick r:id="rId28"/>
              </a:rPr>
              <a:t>/</a:t>
            </a:r>
            <a:r>
              <a:rPr lang="en-US" sz="3200" u="sng" dirty="0">
                <a:hlinkClick r:id="rId28"/>
              </a:rPr>
              <a:t>fs</a:t>
            </a:r>
            <a:r>
              <a:rPr lang="ru-RU" sz="3200" u="sng" dirty="0">
                <a:hlinkClick r:id="rId28"/>
              </a:rPr>
              <a:t>71/</a:t>
            </a:r>
            <a:r>
              <a:rPr lang="en-US" sz="3200" u="sng" dirty="0" err="1">
                <a:hlinkClick r:id="rId28"/>
              </a:rPr>
              <a:t>i</a:t>
            </a:r>
            <a:r>
              <a:rPr lang="ru-RU" sz="3200" u="sng" dirty="0">
                <a:hlinkClick r:id="rId28"/>
              </a:rPr>
              <a:t>/2011/220/</a:t>
            </a:r>
            <a:r>
              <a:rPr lang="en-US" sz="3200" u="sng" dirty="0">
                <a:hlinkClick r:id="rId28"/>
              </a:rPr>
              <a:t>d</a:t>
            </a:r>
            <a:r>
              <a:rPr lang="ru-RU" sz="3200" u="sng" dirty="0">
                <a:hlinkClick r:id="rId28"/>
              </a:rPr>
              <a:t>/6/</a:t>
            </a:r>
            <a:r>
              <a:rPr lang="en-US" sz="3200" u="sng" dirty="0" err="1">
                <a:hlinkClick r:id="rId28"/>
              </a:rPr>
              <a:t>thestral</a:t>
            </a:r>
            <a:r>
              <a:rPr lang="ru-RU" sz="3200" u="sng" dirty="0">
                <a:hlinkClick r:id="rId28"/>
              </a:rPr>
              <a:t>___</a:t>
            </a:r>
            <a:r>
              <a:rPr lang="en-US" sz="3200" u="sng" dirty="0" err="1">
                <a:hlinkClick r:id="rId28"/>
              </a:rPr>
              <a:t>sombral</a:t>
            </a:r>
            <a:r>
              <a:rPr lang="ru-RU" sz="3200" u="sng" dirty="0">
                <a:hlinkClick r:id="rId28"/>
              </a:rPr>
              <a:t>_</a:t>
            </a:r>
            <a:r>
              <a:rPr lang="en-US" sz="3200" u="sng" dirty="0">
                <a:hlinkClick r:id="rId28"/>
              </a:rPr>
              <a:t>by</a:t>
            </a:r>
            <a:r>
              <a:rPr lang="ru-RU" sz="3200" u="sng" dirty="0">
                <a:hlinkClick r:id="rId28"/>
              </a:rPr>
              <a:t>_</a:t>
            </a:r>
            <a:r>
              <a:rPr lang="en-US" sz="3200" u="sng" dirty="0" err="1">
                <a:hlinkClick r:id="rId28"/>
              </a:rPr>
              <a:t>lunewen</a:t>
            </a:r>
            <a:r>
              <a:rPr lang="ru-RU" sz="3200" u="sng" dirty="0">
                <a:hlinkClick r:id="rId28"/>
              </a:rPr>
              <a:t>-</a:t>
            </a:r>
            <a:r>
              <a:rPr lang="en-US" sz="3200" u="sng" dirty="0">
                <a:hlinkClick r:id="rId28"/>
              </a:rPr>
              <a:t>d</a:t>
            </a:r>
            <a:r>
              <a:rPr lang="ru-RU" sz="3200" u="sng" dirty="0">
                <a:hlinkClick r:id="rId28"/>
              </a:rPr>
              <a:t>45</a:t>
            </a:r>
            <a:r>
              <a:rPr lang="en-US" sz="3200" u="sng" dirty="0" err="1">
                <a:hlinkClick r:id="rId28"/>
              </a:rPr>
              <a:t>vdtx</a:t>
            </a:r>
            <a:r>
              <a:rPr lang="ru-RU" sz="3200" u="sng" dirty="0">
                <a:hlinkClick r:id="rId28"/>
              </a:rPr>
              <a:t>.</a:t>
            </a:r>
            <a:r>
              <a:rPr lang="en-US" sz="3200" u="sng" dirty="0" err="1">
                <a:hlinkClick r:id="rId28"/>
              </a:rPr>
              <a:t>png</a:t>
            </a:r>
            <a:r>
              <a:rPr lang="en-US" sz="3200" dirty="0"/>
              <a:t>  </a:t>
            </a:r>
            <a:r>
              <a:rPr lang="ru-RU" sz="3200" dirty="0"/>
              <a:t>рисунок </a:t>
            </a:r>
            <a:r>
              <a:rPr lang="ru-RU" sz="3200" dirty="0" err="1"/>
              <a:t>фестрала</a:t>
            </a:r>
            <a:endParaRPr lang="ru-RU" sz="3200" dirty="0">
              <a:ln w="0">
                <a:noFill/>
              </a:ln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3200" dirty="0">
                <a:ln w="0">
                  <a:noFill/>
                </a:ln>
              </a:rPr>
              <a:t>Слайд 29 </a:t>
            </a:r>
            <a:r>
              <a:rPr lang="en-US" sz="3200" u="sng" dirty="0">
                <a:hlinkClick r:id="rId29"/>
              </a:rPr>
              <a:t>https://az480170.vo.msecnd.net/debd7172-44dc-4681-b074-d940a93cc4e1/img/prd/9975e7b6-3017-4815-ae2e-bc8fcd09b857/l_fawkes01_caph_hpe4.png</a:t>
            </a:r>
            <a:r>
              <a:rPr lang="en-US" sz="3200" dirty="0"/>
              <a:t> </a:t>
            </a:r>
            <a:r>
              <a:rPr lang="ru-RU" sz="3200" dirty="0"/>
              <a:t>феникс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3200" u="sng" dirty="0">
                <a:hlinkClick r:id="rId30"/>
              </a:rPr>
              <a:t>http://img0.liveinternet.ru/images/attach/b/3/15/71/15071216_hp_wallpaper_01_1152x864.jpg</a:t>
            </a:r>
            <a:r>
              <a:rPr lang="ru-RU" sz="3200" dirty="0"/>
              <a:t> Гарри Поттер с совой</a:t>
            </a:r>
            <a:endParaRPr lang="ru-RU" sz="3200" dirty="0">
              <a:ln w="0">
                <a:noFill/>
              </a:ln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3200" dirty="0">
                <a:ln w="0">
                  <a:noFill/>
                </a:ln>
              </a:rPr>
              <a:t>Слайд 30 </a:t>
            </a:r>
            <a:r>
              <a:rPr lang="ru-RU" sz="3200" u="sng" dirty="0">
                <a:hlinkClick r:id="rId31"/>
              </a:rPr>
              <a:t>http://www.paparajesh.co.za/wp-content/uploads/2015/07/magic-ring-by-papa-rajesh.jpg</a:t>
            </a:r>
            <a:r>
              <a:rPr lang="ru-RU" sz="3200" dirty="0"/>
              <a:t> кольцо с рубином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3200" u="sng" dirty="0">
                <a:hlinkClick r:id="rId32"/>
              </a:rPr>
              <a:t>http://www.radugakamnya.ru/upload/resize_cache/iblock/5d4/514_425_1/5d43bbcd3152badd590604c39fdaab90.jpeg</a:t>
            </a:r>
            <a:r>
              <a:rPr lang="ru-RU" sz="3200" dirty="0"/>
              <a:t> браслет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3200" u="sng" dirty="0">
                <a:hlinkClick r:id="rId33"/>
              </a:rPr>
              <a:t>https</a:t>
            </a:r>
            <a:r>
              <a:rPr lang="ru-RU" sz="3200" u="sng" dirty="0">
                <a:hlinkClick r:id="rId33"/>
              </a:rPr>
              <a:t>://</a:t>
            </a:r>
            <a:r>
              <a:rPr lang="en-US" sz="3200" u="sng" dirty="0">
                <a:hlinkClick r:id="rId33"/>
              </a:rPr>
              <a:t>www</a:t>
            </a:r>
            <a:r>
              <a:rPr lang="ru-RU" sz="3200" u="sng" dirty="0">
                <a:hlinkClick r:id="rId33"/>
              </a:rPr>
              <a:t>.</a:t>
            </a:r>
            <a:r>
              <a:rPr lang="en-US" sz="3200" u="sng" dirty="0">
                <a:hlinkClick r:id="rId33"/>
              </a:rPr>
              <a:t>best</a:t>
            </a:r>
            <a:r>
              <a:rPr lang="ru-RU" sz="3200" u="sng" dirty="0">
                <a:hlinkClick r:id="rId33"/>
              </a:rPr>
              <a:t>4</a:t>
            </a:r>
            <a:r>
              <a:rPr lang="en-US" sz="3200" u="sng" dirty="0">
                <a:hlinkClick r:id="rId33"/>
              </a:rPr>
              <a:t>me</a:t>
            </a:r>
            <a:r>
              <a:rPr lang="ru-RU" sz="3200" u="sng" dirty="0">
                <a:hlinkClick r:id="rId33"/>
              </a:rPr>
              <a:t>.</a:t>
            </a:r>
            <a:r>
              <a:rPr lang="en-US" sz="3200" u="sng" dirty="0">
                <a:hlinkClick r:id="rId33"/>
              </a:rPr>
              <a:t>in</a:t>
            </a:r>
            <a:r>
              <a:rPr lang="ru-RU" sz="3200" u="sng" dirty="0">
                <a:hlinkClick r:id="rId33"/>
              </a:rPr>
              <a:t>/</a:t>
            </a:r>
            <a:r>
              <a:rPr lang="en-US" sz="3200" u="sng" dirty="0" err="1">
                <a:hlinkClick r:id="rId33"/>
              </a:rPr>
              <a:t>wp</a:t>
            </a:r>
            <a:r>
              <a:rPr lang="ru-RU" sz="3200" u="sng" dirty="0">
                <a:hlinkClick r:id="rId33"/>
              </a:rPr>
              <a:t>-</a:t>
            </a:r>
            <a:r>
              <a:rPr lang="en-US" sz="3200" u="sng" dirty="0">
                <a:hlinkClick r:id="rId33"/>
              </a:rPr>
              <a:t>content</a:t>
            </a:r>
            <a:r>
              <a:rPr lang="ru-RU" sz="3200" u="sng" dirty="0">
                <a:hlinkClick r:id="rId33"/>
              </a:rPr>
              <a:t>/</a:t>
            </a:r>
            <a:r>
              <a:rPr lang="en-US" sz="3200" u="sng" dirty="0">
                <a:hlinkClick r:id="rId33"/>
              </a:rPr>
              <a:t>uploads</a:t>
            </a:r>
            <a:r>
              <a:rPr lang="ru-RU" sz="3200" u="sng" dirty="0">
                <a:hlinkClick r:id="rId33"/>
              </a:rPr>
              <a:t>/2017/07/</a:t>
            </a:r>
            <a:r>
              <a:rPr lang="en-US" sz="3200" u="sng" dirty="0">
                <a:hlinkClick r:id="rId33"/>
              </a:rPr>
              <a:t>RUBY</a:t>
            </a:r>
            <a:r>
              <a:rPr lang="ru-RU" sz="3200" u="sng" dirty="0">
                <a:hlinkClick r:id="rId33"/>
              </a:rPr>
              <a:t>.</a:t>
            </a:r>
            <a:r>
              <a:rPr lang="en-US" sz="3200" u="sng" dirty="0">
                <a:hlinkClick r:id="rId33"/>
              </a:rPr>
              <a:t>jpg</a:t>
            </a:r>
            <a:r>
              <a:rPr lang="en-US" sz="3200" dirty="0"/>
              <a:t> </a:t>
            </a:r>
            <a:r>
              <a:rPr lang="ru-RU" sz="3200" dirty="0"/>
              <a:t>рубин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3200" u="sng" dirty="0">
                <a:hlinkClick r:id="rId34"/>
              </a:rPr>
              <a:t>http</a:t>
            </a:r>
            <a:r>
              <a:rPr lang="ru-RU" sz="3200" u="sng" dirty="0">
                <a:hlinkClick r:id="rId34"/>
              </a:rPr>
              <a:t>://3.</a:t>
            </a:r>
            <a:r>
              <a:rPr lang="en-US" sz="3200" u="sng" dirty="0" err="1">
                <a:hlinkClick r:id="rId34"/>
              </a:rPr>
              <a:t>bp</a:t>
            </a:r>
            <a:r>
              <a:rPr lang="ru-RU" sz="3200" u="sng" dirty="0">
                <a:hlinkClick r:id="rId34"/>
              </a:rPr>
              <a:t>.</a:t>
            </a:r>
            <a:r>
              <a:rPr lang="en-US" sz="3200" u="sng" dirty="0" err="1">
                <a:hlinkClick r:id="rId34"/>
              </a:rPr>
              <a:t>blogspot</a:t>
            </a:r>
            <a:r>
              <a:rPr lang="ru-RU" sz="3200" u="sng" dirty="0">
                <a:hlinkClick r:id="rId34"/>
              </a:rPr>
              <a:t>.</a:t>
            </a:r>
            <a:r>
              <a:rPr lang="en-US" sz="3200" u="sng" dirty="0">
                <a:hlinkClick r:id="rId34"/>
              </a:rPr>
              <a:t>com</a:t>
            </a:r>
            <a:r>
              <a:rPr lang="ru-RU" sz="3200" u="sng" dirty="0">
                <a:hlinkClick r:id="rId34"/>
              </a:rPr>
              <a:t>/_</a:t>
            </a:r>
            <a:r>
              <a:rPr lang="en-US" sz="3200" u="sng" dirty="0" err="1">
                <a:hlinkClick r:id="rId34"/>
              </a:rPr>
              <a:t>QMZVufwkke</a:t>
            </a:r>
            <a:r>
              <a:rPr lang="ru-RU" sz="3200" u="sng" dirty="0">
                <a:hlinkClick r:id="rId34"/>
              </a:rPr>
              <a:t>8/</a:t>
            </a:r>
            <a:r>
              <a:rPr lang="en-US" sz="3200" u="sng" dirty="0">
                <a:hlinkClick r:id="rId34"/>
              </a:rPr>
              <a:t>S</a:t>
            </a:r>
            <a:r>
              <a:rPr lang="ru-RU" sz="3200" u="sng" dirty="0">
                <a:hlinkClick r:id="rId34"/>
              </a:rPr>
              <a:t>63</a:t>
            </a:r>
            <a:r>
              <a:rPr lang="en-US" sz="3200" u="sng" dirty="0" err="1">
                <a:hlinkClick r:id="rId34"/>
              </a:rPr>
              <a:t>ELgT</a:t>
            </a:r>
            <a:r>
              <a:rPr lang="ru-RU" sz="3200" u="sng" dirty="0">
                <a:hlinkClick r:id="rId34"/>
              </a:rPr>
              <a:t>9</a:t>
            </a:r>
            <a:r>
              <a:rPr lang="en-US" sz="3200" u="sng" dirty="0" err="1">
                <a:hlinkClick r:id="rId34"/>
              </a:rPr>
              <a:t>YtI</a:t>
            </a:r>
            <a:r>
              <a:rPr lang="ru-RU" sz="3200" u="sng" dirty="0">
                <a:hlinkClick r:id="rId34"/>
              </a:rPr>
              <a:t>/</a:t>
            </a:r>
            <a:r>
              <a:rPr lang="en-US" sz="3200" u="sng" dirty="0">
                <a:hlinkClick r:id="rId34"/>
              </a:rPr>
              <a:t>AAAAAAAAADE</a:t>
            </a:r>
            <a:r>
              <a:rPr lang="ru-RU" sz="3200" u="sng" dirty="0">
                <a:hlinkClick r:id="rId34"/>
              </a:rPr>
              <a:t>/</a:t>
            </a:r>
            <a:r>
              <a:rPr lang="en-US" sz="3200" u="sng" dirty="0" err="1">
                <a:hlinkClick r:id="rId34"/>
              </a:rPr>
              <a:t>ocNvpC</a:t>
            </a:r>
            <a:r>
              <a:rPr lang="ru-RU" sz="3200" u="sng" dirty="0">
                <a:hlinkClick r:id="rId34"/>
              </a:rPr>
              <a:t>16</a:t>
            </a:r>
            <a:r>
              <a:rPr lang="en-US" sz="3200" u="sng" dirty="0" err="1">
                <a:hlinkClick r:id="rId34"/>
              </a:rPr>
              <a:t>Jqc</a:t>
            </a:r>
            <a:r>
              <a:rPr lang="ru-RU" sz="3200" u="sng" dirty="0">
                <a:hlinkClick r:id="rId34"/>
              </a:rPr>
              <a:t>/</a:t>
            </a:r>
            <a:r>
              <a:rPr lang="en-US" sz="3200" u="sng" dirty="0">
                <a:hlinkClick r:id="rId34"/>
              </a:rPr>
              <a:t>s</a:t>
            </a:r>
            <a:r>
              <a:rPr lang="ru-RU" sz="3200" u="sng" dirty="0">
                <a:hlinkClick r:id="rId34"/>
              </a:rPr>
              <a:t>1600/</a:t>
            </a:r>
            <a:r>
              <a:rPr lang="en-US" sz="3200" u="sng" dirty="0">
                <a:hlinkClick r:id="rId34"/>
              </a:rPr>
              <a:t>Cover</a:t>
            </a:r>
            <a:r>
              <a:rPr lang="ru-RU" sz="3200" u="sng" dirty="0">
                <a:hlinkClick r:id="rId34"/>
              </a:rPr>
              <a:t>+-+</a:t>
            </a:r>
            <a:r>
              <a:rPr lang="en-US" sz="3200" u="sng" dirty="0">
                <a:hlinkClick r:id="rId34"/>
              </a:rPr>
              <a:t>Harry</a:t>
            </a:r>
            <a:r>
              <a:rPr lang="ru-RU" sz="3200" u="sng" dirty="0">
                <a:hlinkClick r:id="rId34"/>
              </a:rPr>
              <a:t>+</a:t>
            </a:r>
            <a:r>
              <a:rPr lang="en-US" sz="3200" u="sng" dirty="0">
                <a:hlinkClick r:id="rId34"/>
              </a:rPr>
              <a:t>Potter</a:t>
            </a:r>
            <a:r>
              <a:rPr lang="ru-RU" sz="3200" u="sng" dirty="0">
                <a:hlinkClick r:id="rId34"/>
              </a:rPr>
              <a:t>+</a:t>
            </a:r>
            <a:r>
              <a:rPr lang="en-US" sz="3200" u="sng" dirty="0">
                <a:hlinkClick r:id="rId34"/>
              </a:rPr>
              <a:t>and</a:t>
            </a:r>
            <a:r>
              <a:rPr lang="ru-RU" sz="3200" u="sng" dirty="0">
                <a:hlinkClick r:id="rId34"/>
              </a:rPr>
              <a:t>+</a:t>
            </a:r>
            <a:r>
              <a:rPr lang="en-US" sz="3200" u="sng" dirty="0">
                <a:hlinkClick r:id="rId34"/>
              </a:rPr>
              <a:t>the</a:t>
            </a:r>
            <a:r>
              <a:rPr lang="ru-RU" sz="3200" u="sng" dirty="0">
                <a:hlinkClick r:id="rId34"/>
              </a:rPr>
              <a:t>+</a:t>
            </a:r>
            <a:r>
              <a:rPr lang="en-US" sz="3200" u="sng" dirty="0">
                <a:hlinkClick r:id="rId34"/>
              </a:rPr>
              <a:t>Philosophers</a:t>
            </a:r>
            <a:r>
              <a:rPr lang="ru-RU" sz="3200" u="sng" dirty="0">
                <a:hlinkClick r:id="rId34"/>
              </a:rPr>
              <a:t>+</a:t>
            </a:r>
            <a:r>
              <a:rPr lang="en-US" sz="3200" u="sng" dirty="0">
                <a:hlinkClick r:id="rId34"/>
              </a:rPr>
              <a:t>Stone</a:t>
            </a:r>
            <a:r>
              <a:rPr lang="ru-RU" sz="3200" u="sng" dirty="0">
                <a:hlinkClick r:id="rId34"/>
              </a:rPr>
              <a:t>.</a:t>
            </a:r>
            <a:r>
              <a:rPr lang="en-US" sz="3200" u="sng" dirty="0">
                <a:hlinkClick r:id="rId34"/>
              </a:rPr>
              <a:t>jpg</a:t>
            </a:r>
            <a:r>
              <a:rPr lang="en-US" sz="3200" dirty="0"/>
              <a:t> </a:t>
            </a:r>
            <a:r>
              <a:rPr lang="ru-RU" sz="3200" dirty="0"/>
              <a:t>обложка книги</a:t>
            </a:r>
            <a:endParaRPr lang="ru-RU" sz="3200" dirty="0">
              <a:ln w="0">
                <a:noFill/>
              </a:ln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3200" dirty="0">
                <a:ln w="0">
                  <a:noFill/>
                </a:ln>
              </a:rPr>
              <a:t>Слайд 31 </a:t>
            </a:r>
            <a:r>
              <a:rPr lang="en-US" sz="3200" u="sng" dirty="0">
                <a:hlinkClick r:id="rId35"/>
              </a:rPr>
              <a:t>http://moviesintheclassroom.com/wp-content/uploads/2015/10/Harry-Potter-books.jpg</a:t>
            </a:r>
            <a:r>
              <a:rPr lang="en-US" sz="3200" dirty="0"/>
              <a:t> </a:t>
            </a:r>
            <a:r>
              <a:rPr lang="ru-RU" sz="3200" dirty="0"/>
              <a:t>книги о Гарри Поттере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3200" u="sng" dirty="0">
                <a:hlinkClick r:id="rId36"/>
              </a:rPr>
              <a:t>http://litcult.ru/u/dd/news/10034/image.jpg</a:t>
            </a:r>
            <a:r>
              <a:rPr lang="ru-RU" sz="3200" dirty="0"/>
              <a:t> Джоан Роулинг</a:t>
            </a:r>
            <a:endParaRPr lang="ru-RU" sz="3200" dirty="0">
              <a:ln w="0">
                <a:noFill/>
              </a:ln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3200" dirty="0">
                <a:ln w="0">
                  <a:noFill/>
                </a:ln>
              </a:rPr>
              <a:t>Слайды 32-35. Информационные источники (скрыты).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endParaRPr lang="ru-RU" sz="32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ru-RU" sz="3200" dirty="0">
                <a:ln w="0">
                  <a:noFill/>
                </a:ln>
              </a:rPr>
              <a:t> 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endParaRPr lang="ru-RU" sz="3200" dirty="0">
              <a:ln w="0">
                <a:noFill/>
              </a:ln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endParaRPr lang="ru-RU" sz="3200" dirty="0">
              <a:ln w="0">
                <a:noFill/>
              </a:ln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endParaRPr lang="ru-RU" sz="3200" dirty="0"/>
          </a:p>
          <a:p>
            <a:endParaRPr lang="ru-RU" sz="3200" dirty="0"/>
          </a:p>
          <a:p>
            <a:endParaRPr lang="ru-RU" sz="3200" dirty="0"/>
          </a:p>
          <a:p>
            <a:endParaRPr lang="ru-RU" sz="3200" dirty="0"/>
          </a:p>
          <a:p>
            <a:endParaRPr lang="ru-RU" sz="3200" dirty="0"/>
          </a:p>
          <a:p>
            <a:endParaRPr lang="ru-RU" sz="3200" dirty="0"/>
          </a:p>
          <a:p>
            <a:endParaRPr lang="ru-RU" sz="3200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endParaRPr lang="ru-RU" sz="2000" dirty="0"/>
          </a:p>
          <a:p>
            <a:endParaRPr lang="ru-RU" sz="800" dirty="0"/>
          </a:p>
          <a:p>
            <a:endParaRPr lang="ru-RU" sz="800" dirty="0"/>
          </a:p>
          <a:p>
            <a:endParaRPr lang="ru-RU" sz="800" dirty="0"/>
          </a:p>
          <a:p>
            <a:endParaRPr lang="ru-RU" sz="800" dirty="0"/>
          </a:p>
          <a:p>
            <a:endParaRPr lang="ru-RU" sz="800" dirty="0"/>
          </a:p>
          <a:p>
            <a:endParaRPr lang="ru-RU" sz="800" dirty="0"/>
          </a:p>
          <a:p>
            <a:endParaRPr lang="ru-RU" sz="800" dirty="0">
              <a:ln w="0">
                <a:noFill/>
              </a:ln>
            </a:endParaRPr>
          </a:p>
          <a:p>
            <a:pPr>
              <a:lnSpc>
                <a:spcPct val="120000"/>
              </a:lnSpc>
              <a:spcBef>
                <a:spcPts val="300"/>
              </a:spcBef>
            </a:pPr>
            <a:endParaRPr lang="ru-RU" sz="8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2368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>
            <a:spLocks noGrp="1"/>
          </p:cNvSpPr>
          <p:nvPr>
            <p:ph type="title"/>
          </p:nvPr>
        </p:nvSpPr>
        <p:spPr>
          <a:xfrm>
            <a:off x="0" y="78161"/>
            <a:ext cx="9144000" cy="955973"/>
          </a:xfrm>
        </p:spPr>
        <p:txBody>
          <a:bodyPr/>
          <a:lstStyle/>
          <a:p>
            <a:r>
              <a:rPr lang="ru-RU" sz="4800" b="1" dirty="0"/>
              <a:t>Конверсия и другие лайфхаки</a:t>
            </a:r>
          </a:p>
        </p:txBody>
      </p:sp>
      <p:sp>
        <p:nvSpPr>
          <p:cNvPr id="3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5</a:t>
            </a:fld>
            <a:endParaRPr lang="ru-RU"/>
          </a:p>
        </p:txBody>
      </p:sp>
      <p:pic>
        <p:nvPicPr>
          <p:cNvPr id="6" name="Книг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23" y="981615"/>
            <a:ext cx="7835063" cy="5671172"/>
          </a:xfrm>
          <a:prstGeom prst="rect">
            <a:avLst/>
          </a:prstGeom>
        </p:spPr>
      </p:pic>
      <p:grpSp>
        <p:nvGrpSpPr>
          <p:cNvPr id="10" name="Группа 1"/>
          <p:cNvGrpSpPr/>
          <p:nvPr/>
        </p:nvGrpSpPr>
        <p:grpSpPr>
          <a:xfrm>
            <a:off x="1022592" y="1338789"/>
            <a:ext cx="3478909" cy="5055813"/>
            <a:chOff x="1022732" y="1469164"/>
            <a:chExt cx="3478909" cy="5055813"/>
          </a:xfrm>
        </p:grpSpPr>
        <p:pic>
          <p:nvPicPr>
            <p:cNvPr id="8" name="Герб школы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732" y="1469164"/>
              <a:ext cx="3377309" cy="359288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"/>
            <p:cNvSpPr txBox="1">
              <a:spLocks/>
            </p:cNvSpPr>
            <p:nvPr/>
          </p:nvSpPr>
          <p:spPr>
            <a:xfrm>
              <a:off x="1022732" y="5192888"/>
              <a:ext cx="3478909" cy="1332089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rgbClr val="153851"/>
                  </a:solidFill>
                </a:rPr>
                <a:t> Глагол = существительное</a:t>
              </a:r>
              <a:endParaRPr lang="en-US" dirty="0">
                <a:solidFill>
                  <a:srgbClr val="153851"/>
                </a:solidFill>
              </a:endParaRPr>
            </a:p>
          </p:txBody>
        </p:sp>
      </p:grpSp>
      <p:grpSp>
        <p:nvGrpSpPr>
          <p:cNvPr id="24" name="Группа 3"/>
          <p:cNvGrpSpPr/>
          <p:nvPr/>
        </p:nvGrpSpPr>
        <p:grpSpPr>
          <a:xfrm>
            <a:off x="911007" y="1097894"/>
            <a:ext cx="3778070" cy="5516283"/>
            <a:chOff x="912439" y="1030861"/>
            <a:chExt cx="3778070" cy="5516283"/>
          </a:xfrm>
        </p:grpSpPr>
        <p:pic>
          <p:nvPicPr>
            <p:cNvPr id="25" name="Стр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39" y="1030861"/>
              <a:ext cx="3760689" cy="5479204"/>
            </a:xfrm>
            <a:prstGeom prst="rect">
              <a:avLst/>
            </a:prstGeom>
          </p:spPr>
        </p:pic>
        <p:sp>
          <p:nvSpPr>
            <p:cNvPr id="26" name="Text"/>
            <p:cNvSpPr txBox="1">
              <a:spLocks/>
            </p:cNvSpPr>
            <p:nvPr/>
          </p:nvSpPr>
          <p:spPr>
            <a:xfrm>
              <a:off x="948241" y="4894902"/>
              <a:ext cx="3742268" cy="1652242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 err="1">
                  <a:solidFill>
                    <a:srgbClr val="153851"/>
                  </a:solidFill>
                </a:rPr>
                <a:t>ция</a:t>
              </a:r>
              <a:r>
                <a:rPr lang="ru-RU" dirty="0">
                  <a:solidFill>
                    <a:srgbClr val="153851"/>
                  </a:solidFill>
                </a:rPr>
                <a:t> =</a:t>
              </a:r>
              <a:r>
                <a:rPr lang="en-US" dirty="0">
                  <a:solidFill>
                    <a:srgbClr val="153851"/>
                  </a:solidFill>
                </a:rPr>
                <a:t> </a:t>
              </a:r>
              <a:r>
                <a:rPr lang="en-US" dirty="0" err="1">
                  <a:solidFill>
                    <a:srgbClr val="153851"/>
                  </a:solidFill>
                </a:rPr>
                <a:t>tion</a:t>
              </a:r>
              <a:r>
                <a:rPr lang="ru-RU" dirty="0">
                  <a:solidFill>
                    <a:srgbClr val="153851"/>
                  </a:solidFill>
                </a:rPr>
                <a:t> </a:t>
              </a:r>
              <a:endParaRPr lang="en-US" dirty="0">
                <a:solidFill>
                  <a:srgbClr val="153851"/>
                </a:solidFill>
              </a:endParaRPr>
            </a:p>
            <a:p>
              <a:pPr algn="ctr"/>
              <a:endParaRPr lang="en-US" dirty="0">
                <a:solidFill>
                  <a:srgbClr val="153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ru-RU" dirty="0">
                <a:solidFill>
                  <a:srgbClr val="153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7" name="H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898" y="1449650"/>
              <a:ext cx="3320331" cy="302814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Группа 5"/>
          <p:cNvGrpSpPr/>
          <p:nvPr/>
        </p:nvGrpSpPr>
        <p:grpSpPr>
          <a:xfrm>
            <a:off x="900333" y="1116434"/>
            <a:ext cx="3760689" cy="5479204"/>
            <a:chOff x="880533" y="1185332"/>
            <a:chExt cx="3760689" cy="5479204"/>
          </a:xfrm>
        </p:grpSpPr>
        <p:pic>
          <p:nvPicPr>
            <p:cNvPr id="7" name="Стр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33" y="1185332"/>
              <a:ext cx="3760689" cy="5479204"/>
            </a:xfrm>
            <a:prstGeom prst="rect">
              <a:avLst/>
            </a:prstGeom>
          </p:spPr>
        </p:pic>
        <p:sp>
          <p:nvSpPr>
            <p:cNvPr id="14" name="Text"/>
            <p:cNvSpPr txBox="1">
              <a:spLocks/>
            </p:cNvSpPr>
            <p:nvPr/>
          </p:nvSpPr>
          <p:spPr>
            <a:xfrm>
              <a:off x="974627" y="4734573"/>
              <a:ext cx="3589109" cy="1894487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rgbClr val="153851"/>
                  </a:solidFill>
                </a:rPr>
                <a:t>Английское слово = русское слово</a:t>
              </a:r>
              <a:endParaRPr lang="en-US" dirty="0">
                <a:solidFill>
                  <a:srgbClr val="153851"/>
                </a:solidFill>
              </a:endParaRPr>
            </a:p>
          </p:txBody>
        </p:sp>
        <p:pic>
          <p:nvPicPr>
            <p:cNvPr id="15" name="Гриффендор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2232">
              <a:off x="1297277" y="1188887"/>
              <a:ext cx="2895238" cy="32000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" name="Группа 7"/>
          <p:cNvGrpSpPr/>
          <p:nvPr/>
        </p:nvGrpSpPr>
        <p:grpSpPr>
          <a:xfrm>
            <a:off x="816867" y="1059590"/>
            <a:ext cx="3785512" cy="5479204"/>
            <a:chOff x="855710" y="1185332"/>
            <a:chExt cx="3785512" cy="5479204"/>
          </a:xfrm>
        </p:grpSpPr>
        <p:pic>
          <p:nvPicPr>
            <p:cNvPr id="21" name="Стр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33" y="1185332"/>
              <a:ext cx="3760689" cy="5479204"/>
            </a:xfrm>
            <a:prstGeom prst="rect">
              <a:avLst/>
            </a:prstGeom>
          </p:spPr>
        </p:pic>
        <p:sp>
          <p:nvSpPr>
            <p:cNvPr id="22" name="Text"/>
            <p:cNvSpPr txBox="1">
              <a:spLocks/>
            </p:cNvSpPr>
            <p:nvPr/>
          </p:nvSpPr>
          <p:spPr>
            <a:xfrm>
              <a:off x="855710" y="4708900"/>
              <a:ext cx="3744204" cy="1894487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3200" dirty="0">
                  <a:solidFill>
                    <a:srgbClr val="153851"/>
                  </a:solidFill>
                </a:rPr>
                <a:t>- </a:t>
              </a:r>
              <a:r>
                <a:rPr lang="ru-RU" sz="3200" dirty="0" err="1">
                  <a:solidFill>
                    <a:srgbClr val="153851"/>
                  </a:solidFill>
                </a:rPr>
                <a:t>гия</a:t>
              </a:r>
              <a:r>
                <a:rPr lang="ru-RU" sz="3200" dirty="0">
                  <a:solidFill>
                    <a:srgbClr val="153851"/>
                  </a:solidFill>
                </a:rPr>
                <a:t> =</a:t>
              </a:r>
              <a:r>
                <a:rPr lang="en-US" sz="3200" dirty="0">
                  <a:solidFill>
                    <a:srgbClr val="153851"/>
                  </a:solidFill>
                </a:rPr>
                <a:t> </a:t>
              </a:r>
              <a:r>
                <a:rPr lang="en-US" sz="3200" dirty="0" err="1">
                  <a:solidFill>
                    <a:srgbClr val="153851"/>
                  </a:solidFill>
                </a:rPr>
                <a:t>gy</a:t>
              </a:r>
              <a:r>
                <a:rPr lang="ru-RU" sz="3200" dirty="0">
                  <a:solidFill>
                    <a:srgbClr val="153851"/>
                  </a:solidFill>
                </a:rPr>
                <a:t>  </a:t>
              </a:r>
              <a:endParaRPr lang="en-US" sz="3200" dirty="0">
                <a:solidFill>
                  <a:srgbClr val="153851"/>
                </a:solidFill>
              </a:endParaRPr>
            </a:p>
            <a:p>
              <a:pPr algn="ctr"/>
              <a:endParaRPr lang="ru-RU" dirty="0">
                <a:solidFill>
                  <a:srgbClr val="153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3" name="Slytherin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95037">
              <a:off x="1297277" y="1316092"/>
              <a:ext cx="2895238" cy="294558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Группа 9"/>
          <p:cNvGrpSpPr/>
          <p:nvPr/>
        </p:nvGrpSpPr>
        <p:grpSpPr>
          <a:xfrm>
            <a:off x="880872" y="1107164"/>
            <a:ext cx="3783138" cy="5479204"/>
            <a:chOff x="880533" y="1185332"/>
            <a:chExt cx="3783138" cy="5479204"/>
          </a:xfrm>
        </p:grpSpPr>
        <p:pic>
          <p:nvPicPr>
            <p:cNvPr id="38" name="Стр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33" y="1185332"/>
              <a:ext cx="3760689" cy="5479204"/>
            </a:xfrm>
            <a:prstGeom prst="rect">
              <a:avLst/>
            </a:prstGeom>
          </p:spPr>
        </p:pic>
        <p:sp>
          <p:nvSpPr>
            <p:cNvPr id="39" name="Text"/>
            <p:cNvSpPr txBox="1">
              <a:spLocks/>
            </p:cNvSpPr>
            <p:nvPr/>
          </p:nvSpPr>
          <p:spPr>
            <a:xfrm>
              <a:off x="919467" y="4562756"/>
              <a:ext cx="3744204" cy="1894487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>
                <a:solidFill>
                  <a:srgbClr val="153851"/>
                </a:solidFill>
              </a:endParaRPr>
            </a:p>
            <a:p>
              <a:pPr algn="ctr"/>
              <a:r>
                <a:rPr lang="ru-RU" dirty="0">
                  <a:solidFill>
                    <a:srgbClr val="153851"/>
                  </a:solidFill>
                </a:rPr>
                <a:t>Убрать русское окончание - а </a:t>
              </a:r>
              <a:endParaRPr lang="en-US" dirty="0">
                <a:solidFill>
                  <a:srgbClr val="153851"/>
                </a:solidFill>
              </a:endParaRPr>
            </a:p>
          </p:txBody>
        </p:sp>
        <p:pic>
          <p:nvPicPr>
            <p:cNvPr id="40" name="Ravenclaw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3781">
              <a:off x="1297137" y="1266425"/>
              <a:ext cx="3071736" cy="314789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1" name="Группа 11"/>
          <p:cNvGrpSpPr/>
          <p:nvPr/>
        </p:nvGrpSpPr>
        <p:grpSpPr>
          <a:xfrm>
            <a:off x="662273" y="1071934"/>
            <a:ext cx="3899741" cy="5523704"/>
            <a:chOff x="741481" y="1185332"/>
            <a:chExt cx="3899741" cy="5523704"/>
          </a:xfrm>
        </p:grpSpPr>
        <p:pic>
          <p:nvPicPr>
            <p:cNvPr id="42" name="Стр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33" y="1185332"/>
              <a:ext cx="3760689" cy="5479204"/>
            </a:xfrm>
            <a:prstGeom prst="rect">
              <a:avLst/>
            </a:prstGeom>
          </p:spPr>
        </p:pic>
        <p:sp>
          <p:nvSpPr>
            <p:cNvPr id="43" name="Text"/>
            <p:cNvSpPr txBox="1">
              <a:spLocks/>
            </p:cNvSpPr>
            <p:nvPr/>
          </p:nvSpPr>
          <p:spPr>
            <a:xfrm>
              <a:off x="741481" y="4814549"/>
              <a:ext cx="3833073" cy="1894487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rgbClr val="153851"/>
                  </a:solidFill>
                </a:rPr>
                <a:t>Убрать рус. – </a:t>
              </a:r>
              <a:r>
                <a:rPr lang="ru-RU" dirty="0" err="1">
                  <a:solidFill>
                    <a:srgbClr val="153851"/>
                  </a:solidFill>
                </a:rPr>
                <a:t>ный</a:t>
              </a:r>
              <a:r>
                <a:rPr lang="ru-RU" dirty="0">
                  <a:solidFill>
                    <a:srgbClr val="153851"/>
                  </a:solidFill>
                </a:rPr>
                <a:t>, - </a:t>
              </a:r>
              <a:r>
                <a:rPr lang="ru-RU" dirty="0" err="1">
                  <a:solidFill>
                    <a:srgbClr val="153851"/>
                  </a:solidFill>
                </a:rPr>
                <a:t>чный</a:t>
              </a:r>
              <a:r>
                <a:rPr lang="ru-RU" dirty="0">
                  <a:solidFill>
                    <a:srgbClr val="153851"/>
                  </a:solidFill>
                </a:rPr>
                <a:t> </a:t>
              </a:r>
              <a:endParaRPr lang="en-US" dirty="0">
                <a:solidFill>
                  <a:srgbClr val="153851"/>
                </a:solidFill>
              </a:endParaRPr>
            </a:p>
            <a:p>
              <a:pPr algn="ctr"/>
              <a:endParaRPr lang="ru-RU" dirty="0">
                <a:solidFill>
                  <a:srgbClr val="153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4" name="Hufflepuf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3781">
              <a:off x="1274301" y="1349622"/>
              <a:ext cx="3023722" cy="30749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8" name="Группа 13"/>
          <p:cNvGrpSpPr/>
          <p:nvPr/>
        </p:nvGrpSpPr>
        <p:grpSpPr>
          <a:xfrm>
            <a:off x="540046" y="1061275"/>
            <a:ext cx="3933033" cy="5479204"/>
            <a:chOff x="335089" y="1202124"/>
            <a:chExt cx="4336846" cy="5479204"/>
          </a:xfrm>
        </p:grpSpPr>
        <p:pic>
          <p:nvPicPr>
            <p:cNvPr id="49" name="Стр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246" y="1202124"/>
              <a:ext cx="3760689" cy="5479204"/>
            </a:xfrm>
            <a:prstGeom prst="rect">
              <a:avLst/>
            </a:prstGeom>
          </p:spPr>
        </p:pic>
        <p:sp>
          <p:nvSpPr>
            <p:cNvPr id="50" name="Text"/>
            <p:cNvSpPr txBox="1">
              <a:spLocks/>
            </p:cNvSpPr>
            <p:nvPr/>
          </p:nvSpPr>
          <p:spPr>
            <a:xfrm>
              <a:off x="335089" y="1343988"/>
              <a:ext cx="4328175" cy="838807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rgbClr val="153851"/>
                  </a:solidFill>
                </a:rPr>
                <a:t>Несколько значений!</a:t>
              </a:r>
            </a:p>
            <a:p>
              <a:pPr algn="r"/>
              <a:r>
                <a:rPr lang="ru-RU" sz="2800" b="1" dirty="0">
                  <a:solidFill>
                    <a:srgbClr val="002060"/>
                  </a:solidFill>
                </a:rPr>
                <a:t>Многозначность</a:t>
              </a:r>
            </a:p>
            <a:p>
              <a:pPr algn="r"/>
              <a:r>
                <a:rPr lang="ru-RU" sz="2800" b="1" dirty="0">
                  <a:solidFill>
                    <a:srgbClr val="002060"/>
                  </a:solidFill>
                </a:rPr>
                <a:t>У "set" 44 значения, </a:t>
              </a:r>
            </a:p>
            <a:p>
              <a:pPr algn="r"/>
              <a:r>
                <a:rPr lang="ru-RU" sz="2800" b="1" dirty="0">
                  <a:solidFill>
                    <a:srgbClr val="002060"/>
                  </a:solidFill>
                </a:rPr>
                <a:t>из них 17 – основных значений для существительного, 7 – основных значений для прилагательного и множество дополнительных значений.</a:t>
              </a:r>
              <a:endParaRPr lang="ru-RU" dirty="0">
                <a:solidFill>
                  <a:srgbClr val="153851"/>
                </a:solidFill>
              </a:endParaRPr>
            </a:p>
            <a:p>
              <a:pPr algn="ctr"/>
              <a:r>
                <a:rPr lang="ru-RU" dirty="0">
                  <a:solidFill>
                    <a:srgbClr val="153851"/>
                  </a:solidFill>
                </a:rPr>
                <a:t>  Учитывать менталитет!</a:t>
              </a:r>
              <a:endParaRPr lang="en-US" dirty="0">
                <a:solidFill>
                  <a:srgbClr val="153851"/>
                </a:solidFill>
              </a:endParaRPr>
            </a:p>
            <a:p>
              <a:pPr algn="ctr"/>
              <a:endParaRPr lang="ru-RU" dirty="0">
                <a:solidFill>
                  <a:srgbClr val="1538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6" name="Группа 14"/>
          <p:cNvGrpSpPr/>
          <p:nvPr/>
        </p:nvGrpSpPr>
        <p:grpSpPr>
          <a:xfrm>
            <a:off x="4738424" y="1107164"/>
            <a:ext cx="3676071" cy="5515220"/>
            <a:chOff x="4646035" y="1189530"/>
            <a:chExt cx="3676071" cy="5515220"/>
          </a:xfrm>
        </p:grpSpPr>
        <p:pic>
          <p:nvPicPr>
            <p:cNvPr id="53" name="Стр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6035" y="1189530"/>
              <a:ext cx="3676071" cy="5479203"/>
            </a:xfrm>
            <a:prstGeom prst="rect">
              <a:avLst/>
            </a:prstGeom>
          </p:spPr>
        </p:pic>
        <p:sp>
          <p:nvSpPr>
            <p:cNvPr id="54" name="Text"/>
            <p:cNvSpPr txBox="1">
              <a:spLocks/>
            </p:cNvSpPr>
            <p:nvPr/>
          </p:nvSpPr>
          <p:spPr>
            <a:xfrm>
              <a:off x="4755010" y="5877652"/>
              <a:ext cx="3478909" cy="827098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rgbClr val="153851"/>
                  </a:solidFill>
                </a:rPr>
                <a:t>Техники полиглотов</a:t>
              </a:r>
              <a:endParaRPr lang="en-US" dirty="0">
                <a:solidFill>
                  <a:srgbClr val="153851"/>
                </a:solidFill>
              </a:endParaRPr>
            </a:p>
          </p:txBody>
        </p:sp>
        <p:pic>
          <p:nvPicPr>
            <p:cNvPr id="55" name="Scotland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6851" y="1291932"/>
              <a:ext cx="3264006" cy="434814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5" name="Группа 12"/>
          <p:cNvGrpSpPr/>
          <p:nvPr/>
        </p:nvGrpSpPr>
        <p:grpSpPr>
          <a:xfrm>
            <a:off x="4726667" y="1063446"/>
            <a:ext cx="3676071" cy="5479203"/>
            <a:chOff x="4643840" y="1253066"/>
            <a:chExt cx="3676071" cy="5479203"/>
          </a:xfrm>
        </p:grpSpPr>
        <p:pic>
          <p:nvPicPr>
            <p:cNvPr id="46" name="Стр1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840" y="1253066"/>
              <a:ext cx="3676071" cy="5479203"/>
            </a:xfrm>
            <a:prstGeom prst="rect">
              <a:avLst/>
            </a:prstGeom>
          </p:spPr>
        </p:pic>
        <p:sp>
          <p:nvSpPr>
            <p:cNvPr id="47" name="Text"/>
            <p:cNvSpPr txBox="1">
              <a:spLocks/>
            </p:cNvSpPr>
            <p:nvPr/>
          </p:nvSpPr>
          <p:spPr>
            <a:xfrm>
              <a:off x="4758425" y="1601343"/>
              <a:ext cx="3478909" cy="4933243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3200" dirty="0">
                  <a:solidFill>
                    <a:srgbClr val="153851"/>
                  </a:solidFill>
                </a:rPr>
                <a:t>Стандартный</a:t>
              </a:r>
            </a:p>
            <a:p>
              <a:pPr algn="ctr"/>
              <a:r>
                <a:rPr lang="ru-RU" sz="3200" dirty="0">
                  <a:solidFill>
                    <a:srgbClr val="153851"/>
                  </a:solidFill>
                </a:rPr>
                <a:t>Глобальный</a:t>
              </a:r>
              <a:r>
                <a:rPr lang="en-US" sz="3200" dirty="0">
                  <a:solidFill>
                    <a:srgbClr val="153851"/>
                  </a:solidFill>
                </a:rPr>
                <a:t> – global </a:t>
              </a:r>
              <a:endParaRPr lang="ru-RU" sz="3200" dirty="0">
                <a:solidFill>
                  <a:srgbClr val="153851"/>
                </a:solidFill>
              </a:endParaRPr>
            </a:p>
            <a:p>
              <a:pPr algn="ctr"/>
              <a:r>
                <a:rPr lang="ru-RU" sz="3200" dirty="0">
                  <a:solidFill>
                    <a:srgbClr val="153851"/>
                  </a:solidFill>
                </a:rPr>
                <a:t>Примитивный</a:t>
              </a:r>
            </a:p>
            <a:p>
              <a:pPr algn="ctr"/>
              <a:r>
                <a:rPr lang="ru-RU" sz="3200" dirty="0">
                  <a:solidFill>
                    <a:srgbClr val="153851"/>
                  </a:solidFill>
                </a:rPr>
                <a:t>Наивный</a:t>
              </a:r>
            </a:p>
            <a:p>
              <a:pPr algn="ctr"/>
              <a:endParaRPr lang="ru-RU" sz="3200" dirty="0">
                <a:solidFill>
                  <a:srgbClr val="153851"/>
                </a:solidFill>
              </a:endParaRPr>
            </a:p>
            <a:p>
              <a:pPr algn="ctr"/>
              <a:r>
                <a:rPr lang="ru-RU" sz="3200" dirty="0">
                  <a:solidFill>
                    <a:srgbClr val="153851"/>
                  </a:solidFill>
                </a:rPr>
                <a:t>Романтичный</a:t>
              </a:r>
            </a:p>
            <a:p>
              <a:pPr algn="ctr"/>
              <a:r>
                <a:rPr lang="ru-RU" sz="3200" dirty="0">
                  <a:solidFill>
                    <a:srgbClr val="153851"/>
                  </a:solidFill>
                </a:rPr>
                <a:t>Драматичный</a:t>
              </a:r>
            </a:p>
            <a:p>
              <a:pPr algn="ctr"/>
              <a:r>
                <a:rPr lang="ru-RU" sz="3200" dirty="0">
                  <a:solidFill>
                    <a:srgbClr val="153851"/>
                  </a:solidFill>
                </a:rPr>
                <a:t>Патриотичный  </a:t>
              </a:r>
              <a:r>
                <a:rPr lang="ru-RU" sz="4000" dirty="0">
                  <a:solidFill>
                    <a:srgbClr val="153851"/>
                  </a:solidFill>
                </a:rPr>
                <a:t> </a:t>
              </a:r>
            </a:p>
          </p:txBody>
        </p:sp>
      </p:grpSp>
      <p:grpSp>
        <p:nvGrpSpPr>
          <p:cNvPr id="34" name="Группа 10"/>
          <p:cNvGrpSpPr/>
          <p:nvPr/>
        </p:nvGrpSpPr>
        <p:grpSpPr>
          <a:xfrm>
            <a:off x="4731623" y="1084719"/>
            <a:ext cx="3676071" cy="5479203"/>
            <a:chOff x="4643840" y="1253066"/>
            <a:chExt cx="3676071" cy="5479203"/>
          </a:xfrm>
        </p:grpSpPr>
        <p:pic>
          <p:nvPicPr>
            <p:cNvPr id="35" name="Стр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840" y="1253066"/>
              <a:ext cx="3676071" cy="5479203"/>
            </a:xfrm>
            <a:prstGeom prst="rect">
              <a:avLst/>
            </a:prstGeom>
          </p:spPr>
        </p:pic>
        <p:sp>
          <p:nvSpPr>
            <p:cNvPr id="36" name="Text"/>
            <p:cNvSpPr txBox="1">
              <a:spLocks/>
            </p:cNvSpPr>
            <p:nvPr/>
          </p:nvSpPr>
          <p:spPr>
            <a:xfrm>
              <a:off x="4742420" y="1591734"/>
              <a:ext cx="3478909" cy="4933243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4000" dirty="0">
                  <a:solidFill>
                    <a:srgbClr val="153851"/>
                  </a:solidFill>
                </a:rPr>
                <a:t>Проблема – </a:t>
              </a:r>
            </a:p>
            <a:p>
              <a:pPr algn="ctr"/>
              <a:r>
                <a:rPr lang="en-US" sz="4000" dirty="0">
                  <a:solidFill>
                    <a:srgbClr val="153851"/>
                  </a:solidFill>
                </a:rPr>
                <a:t>problem</a:t>
              </a:r>
              <a:endParaRPr lang="ru-RU" sz="4000" dirty="0">
                <a:solidFill>
                  <a:srgbClr val="153851"/>
                </a:solidFill>
              </a:endParaRPr>
            </a:p>
            <a:p>
              <a:pPr algn="ctr"/>
              <a:r>
                <a:rPr lang="ru-RU" sz="4000" dirty="0">
                  <a:solidFill>
                    <a:srgbClr val="153851"/>
                  </a:solidFill>
                </a:rPr>
                <a:t>Система</a:t>
              </a:r>
              <a:r>
                <a:rPr lang="en-US" sz="4000" dirty="0">
                  <a:solidFill>
                    <a:srgbClr val="153851"/>
                  </a:solidFill>
                </a:rPr>
                <a:t> – system </a:t>
              </a:r>
              <a:endParaRPr lang="ru-RU" sz="4000" dirty="0">
                <a:solidFill>
                  <a:srgbClr val="153851"/>
                </a:solidFill>
              </a:endParaRPr>
            </a:p>
            <a:p>
              <a:pPr algn="ctr"/>
              <a:r>
                <a:rPr lang="ru-RU" sz="4000" dirty="0">
                  <a:solidFill>
                    <a:srgbClr val="153851"/>
                  </a:solidFill>
                </a:rPr>
                <a:t>Норма -</a:t>
              </a:r>
              <a:r>
                <a:rPr lang="en-US" sz="4000" dirty="0">
                  <a:solidFill>
                    <a:srgbClr val="153851"/>
                  </a:solidFill>
                </a:rPr>
                <a:t> norm</a:t>
              </a:r>
              <a:r>
                <a:rPr lang="ru-RU" sz="4000" dirty="0">
                  <a:solidFill>
                    <a:srgbClr val="153851"/>
                  </a:solidFill>
                </a:rPr>
                <a:t> </a:t>
              </a:r>
            </a:p>
            <a:p>
              <a:pPr algn="ctr"/>
              <a:r>
                <a:rPr lang="ru-RU" sz="4000" dirty="0">
                  <a:solidFill>
                    <a:srgbClr val="153851"/>
                  </a:solidFill>
                </a:rPr>
                <a:t>Мозаика</a:t>
              </a:r>
            </a:p>
            <a:p>
              <a:pPr algn="ctr"/>
              <a:endParaRPr lang="ru-RU" sz="4000" dirty="0">
                <a:solidFill>
                  <a:srgbClr val="153851"/>
                </a:solidFill>
              </a:endParaRPr>
            </a:p>
          </p:txBody>
        </p:sp>
      </p:grpSp>
      <p:grpSp>
        <p:nvGrpSpPr>
          <p:cNvPr id="17" name="Группа 8"/>
          <p:cNvGrpSpPr/>
          <p:nvPr/>
        </p:nvGrpSpPr>
        <p:grpSpPr>
          <a:xfrm>
            <a:off x="4730067" y="1069011"/>
            <a:ext cx="3676071" cy="5479203"/>
            <a:chOff x="4643840" y="1253066"/>
            <a:chExt cx="3676071" cy="5479203"/>
          </a:xfrm>
        </p:grpSpPr>
        <p:pic>
          <p:nvPicPr>
            <p:cNvPr id="18" name="Стр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840" y="1253066"/>
              <a:ext cx="3676071" cy="5479203"/>
            </a:xfrm>
            <a:prstGeom prst="rect">
              <a:avLst/>
            </a:prstGeom>
          </p:spPr>
        </p:pic>
        <p:sp>
          <p:nvSpPr>
            <p:cNvPr id="19" name="Text"/>
            <p:cNvSpPr txBox="1">
              <a:spLocks/>
            </p:cNvSpPr>
            <p:nvPr/>
          </p:nvSpPr>
          <p:spPr>
            <a:xfrm>
              <a:off x="4742420" y="1402086"/>
              <a:ext cx="3478909" cy="5122891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3600" dirty="0">
                  <a:solidFill>
                    <a:srgbClr val="153851"/>
                  </a:solidFill>
                </a:rPr>
                <a:t>Экология - </a:t>
              </a:r>
              <a:r>
                <a:rPr lang="en-US" sz="3600" dirty="0">
                  <a:solidFill>
                    <a:srgbClr val="153851"/>
                  </a:solidFill>
                </a:rPr>
                <a:t>Ecology</a:t>
              </a:r>
            </a:p>
            <a:p>
              <a:pPr algn="ctr"/>
              <a:r>
                <a:rPr lang="ru-RU" sz="3600" dirty="0">
                  <a:solidFill>
                    <a:srgbClr val="153851"/>
                  </a:solidFill>
                </a:rPr>
                <a:t>Энергия - </a:t>
              </a:r>
              <a:r>
                <a:rPr lang="en-US" sz="3600" dirty="0">
                  <a:solidFill>
                    <a:srgbClr val="153851"/>
                  </a:solidFill>
                </a:rPr>
                <a:t>Energy</a:t>
              </a:r>
            </a:p>
            <a:p>
              <a:pPr algn="ctr"/>
              <a:r>
                <a:rPr lang="ru-RU" sz="3600" dirty="0">
                  <a:solidFill>
                    <a:srgbClr val="153851"/>
                  </a:solidFill>
                </a:rPr>
                <a:t>Стратегия - </a:t>
              </a:r>
              <a:r>
                <a:rPr lang="en-US" sz="3600" dirty="0">
                  <a:solidFill>
                    <a:srgbClr val="153851"/>
                  </a:solidFill>
                </a:rPr>
                <a:t>Strategy</a:t>
              </a:r>
            </a:p>
            <a:p>
              <a:pPr algn="ctr"/>
              <a:r>
                <a:rPr lang="ru-RU" sz="3600" dirty="0">
                  <a:solidFill>
                    <a:srgbClr val="153851"/>
                  </a:solidFill>
                </a:rPr>
                <a:t>Косметология - </a:t>
              </a:r>
              <a:r>
                <a:rPr lang="en-US" sz="3600" dirty="0">
                  <a:solidFill>
                    <a:srgbClr val="153851"/>
                  </a:solidFill>
                </a:rPr>
                <a:t>Cosmetology</a:t>
              </a:r>
            </a:p>
            <a:p>
              <a:pPr algn="ctr"/>
              <a:r>
                <a:rPr lang="ru-RU" sz="3600" dirty="0">
                  <a:solidFill>
                    <a:srgbClr val="153851"/>
                  </a:solidFill>
                </a:rPr>
                <a:t>Астрология - </a:t>
              </a:r>
              <a:r>
                <a:rPr lang="en-US" sz="3600" dirty="0">
                  <a:solidFill>
                    <a:srgbClr val="153851"/>
                  </a:solidFill>
                </a:rPr>
                <a:t>Astrology </a:t>
              </a:r>
              <a:endParaRPr lang="ru-RU" sz="3600" dirty="0">
                <a:solidFill>
                  <a:srgbClr val="153851"/>
                </a:solidFill>
              </a:endParaRPr>
            </a:p>
            <a:p>
              <a:pPr algn="ctr"/>
              <a:endParaRPr lang="ru-RU" sz="4000" dirty="0">
                <a:solidFill>
                  <a:srgbClr val="153851"/>
                </a:solidFill>
              </a:endParaRPr>
            </a:p>
          </p:txBody>
        </p:sp>
      </p:grpSp>
      <p:grpSp>
        <p:nvGrpSpPr>
          <p:cNvPr id="13" name="Группа 6"/>
          <p:cNvGrpSpPr/>
          <p:nvPr/>
        </p:nvGrpSpPr>
        <p:grpSpPr>
          <a:xfrm>
            <a:off x="4483961" y="1072571"/>
            <a:ext cx="3895071" cy="5479203"/>
            <a:chOff x="4553934" y="1334936"/>
            <a:chExt cx="3895071" cy="5479203"/>
          </a:xfrm>
        </p:grpSpPr>
        <p:pic>
          <p:nvPicPr>
            <p:cNvPr id="11" name="Стр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9187" y="1334936"/>
              <a:ext cx="3676071" cy="5479203"/>
            </a:xfrm>
            <a:prstGeom prst="rect">
              <a:avLst/>
            </a:prstGeom>
          </p:spPr>
        </p:pic>
        <p:sp>
          <p:nvSpPr>
            <p:cNvPr id="12" name="Text"/>
            <p:cNvSpPr txBox="1">
              <a:spLocks/>
            </p:cNvSpPr>
            <p:nvPr/>
          </p:nvSpPr>
          <p:spPr>
            <a:xfrm>
              <a:off x="4553934" y="1487189"/>
              <a:ext cx="3895071" cy="4933243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rgbClr val="153851"/>
                  </a:solidFill>
                </a:rPr>
                <a:t>Авокадо - </a:t>
              </a:r>
            </a:p>
            <a:p>
              <a:pPr algn="ctr"/>
              <a:r>
                <a:rPr lang="en-US" sz="3200" dirty="0">
                  <a:solidFill>
                    <a:srgbClr val="153851"/>
                  </a:solidFill>
                </a:rPr>
                <a:t>Avocado</a:t>
              </a:r>
            </a:p>
            <a:p>
              <a:pPr algn="ctr"/>
              <a:r>
                <a:rPr lang="en-US" sz="3200" dirty="0">
                  <a:solidFill>
                    <a:srgbClr val="153851"/>
                  </a:solidFill>
                </a:rPr>
                <a:t>Banana</a:t>
              </a:r>
            </a:p>
            <a:p>
              <a:pPr algn="ctr"/>
              <a:r>
                <a:rPr lang="en-US" sz="3200" dirty="0">
                  <a:solidFill>
                    <a:srgbClr val="153851"/>
                  </a:solidFill>
                </a:rPr>
                <a:t>Cocktail</a:t>
              </a:r>
            </a:p>
            <a:p>
              <a:pPr algn="ctr"/>
              <a:r>
                <a:rPr lang="en-US" sz="3200" dirty="0">
                  <a:solidFill>
                    <a:srgbClr val="153851"/>
                  </a:solidFill>
                </a:rPr>
                <a:t>Scandal</a:t>
              </a:r>
            </a:p>
            <a:p>
              <a:pPr algn="ctr"/>
              <a:r>
                <a:rPr lang="en-US" sz="3200" dirty="0">
                  <a:solidFill>
                    <a:srgbClr val="153851"/>
                  </a:solidFill>
                </a:rPr>
                <a:t>Organism</a:t>
              </a:r>
            </a:p>
            <a:p>
              <a:pPr algn="ctr"/>
              <a:r>
                <a:rPr lang="en-US" sz="3200" dirty="0">
                  <a:solidFill>
                    <a:srgbClr val="153851"/>
                  </a:solidFill>
                </a:rPr>
                <a:t>Variant</a:t>
              </a:r>
            </a:p>
            <a:p>
              <a:pPr algn="ctr"/>
              <a:r>
                <a:rPr lang="en-US" sz="3200" dirty="0">
                  <a:solidFill>
                    <a:srgbClr val="153851"/>
                  </a:solidFill>
                </a:rPr>
                <a:t>Hooligan</a:t>
              </a:r>
            </a:p>
            <a:p>
              <a:pPr algn="ctr"/>
              <a:r>
                <a:rPr lang="en-US" sz="3200" dirty="0">
                  <a:solidFill>
                    <a:srgbClr val="153851"/>
                  </a:solidFill>
                </a:rPr>
                <a:t>Idiot  </a:t>
              </a:r>
            </a:p>
            <a:p>
              <a:pPr algn="ctr"/>
              <a:endParaRPr lang="ru-RU" sz="4000" dirty="0">
                <a:solidFill>
                  <a:srgbClr val="153851"/>
                </a:solidFill>
              </a:endParaRPr>
            </a:p>
          </p:txBody>
        </p:sp>
      </p:grpSp>
      <p:grpSp>
        <p:nvGrpSpPr>
          <p:cNvPr id="58" name="Группа 4"/>
          <p:cNvGrpSpPr/>
          <p:nvPr/>
        </p:nvGrpSpPr>
        <p:grpSpPr>
          <a:xfrm>
            <a:off x="4684004" y="1076218"/>
            <a:ext cx="3695653" cy="5479203"/>
            <a:chOff x="4626210" y="1180359"/>
            <a:chExt cx="3695653" cy="5479203"/>
          </a:xfrm>
        </p:grpSpPr>
        <p:pic>
          <p:nvPicPr>
            <p:cNvPr id="29" name="Стр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792" y="1180359"/>
              <a:ext cx="3676071" cy="5479203"/>
            </a:xfrm>
            <a:prstGeom prst="rect">
              <a:avLst/>
            </a:prstGeom>
          </p:spPr>
        </p:pic>
        <p:sp>
          <p:nvSpPr>
            <p:cNvPr id="30" name="Text"/>
            <p:cNvSpPr txBox="1">
              <a:spLocks/>
            </p:cNvSpPr>
            <p:nvPr/>
          </p:nvSpPr>
          <p:spPr>
            <a:xfrm>
              <a:off x="4626210" y="1347516"/>
              <a:ext cx="3685740" cy="5054199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rgbClr val="153851"/>
                  </a:solidFill>
                </a:rPr>
                <a:t>Мотивация - </a:t>
              </a:r>
              <a:endParaRPr lang="en-US" dirty="0">
                <a:solidFill>
                  <a:srgbClr val="153851"/>
                </a:solidFill>
              </a:endParaRPr>
            </a:p>
            <a:p>
              <a:pPr algn="ctr"/>
              <a:r>
                <a:rPr lang="en-US" dirty="0">
                  <a:solidFill>
                    <a:srgbClr val="153851"/>
                  </a:solidFill>
                </a:rPr>
                <a:t>Motivation</a:t>
              </a:r>
            </a:p>
            <a:p>
              <a:pPr algn="ctr"/>
              <a:r>
                <a:rPr lang="en-US" dirty="0">
                  <a:solidFill>
                    <a:srgbClr val="153851"/>
                  </a:solidFill>
                </a:rPr>
                <a:t>Revolution</a:t>
              </a:r>
            </a:p>
            <a:p>
              <a:pPr algn="ctr"/>
              <a:r>
                <a:rPr lang="en-US" dirty="0">
                  <a:solidFill>
                    <a:srgbClr val="153851"/>
                  </a:solidFill>
                </a:rPr>
                <a:t>Situation</a:t>
              </a:r>
            </a:p>
            <a:p>
              <a:pPr algn="ctr"/>
              <a:r>
                <a:rPr lang="en-US" dirty="0">
                  <a:solidFill>
                    <a:srgbClr val="153851"/>
                  </a:solidFill>
                </a:rPr>
                <a:t>Combination </a:t>
              </a:r>
              <a:r>
                <a:rPr lang="ru-RU" dirty="0">
                  <a:solidFill>
                    <a:srgbClr val="153851"/>
                  </a:solidFill>
                </a:rPr>
                <a:t> </a:t>
              </a:r>
              <a:endParaRPr lang="en-US" dirty="0">
                <a:solidFill>
                  <a:srgbClr val="153851"/>
                </a:solidFill>
              </a:endParaRPr>
            </a:p>
          </p:txBody>
        </p:sp>
        <p:pic>
          <p:nvPicPr>
            <p:cNvPr id="57" name="Ceremony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6390" y="4103578"/>
              <a:ext cx="3341183" cy="217845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" name="Группа 2"/>
          <p:cNvGrpSpPr/>
          <p:nvPr/>
        </p:nvGrpSpPr>
        <p:grpSpPr>
          <a:xfrm>
            <a:off x="4730065" y="1095356"/>
            <a:ext cx="3676071" cy="5425647"/>
            <a:chOff x="4943195" y="1752407"/>
            <a:chExt cx="3676071" cy="5425647"/>
          </a:xfrm>
        </p:grpSpPr>
        <p:pic>
          <p:nvPicPr>
            <p:cNvPr id="32" name="Стр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3195" y="1752407"/>
              <a:ext cx="3676071" cy="5425647"/>
            </a:xfrm>
            <a:prstGeom prst="rect">
              <a:avLst/>
            </a:prstGeom>
          </p:spPr>
        </p:pic>
        <p:sp>
          <p:nvSpPr>
            <p:cNvPr id="33" name="Text"/>
            <p:cNvSpPr txBox="1">
              <a:spLocks/>
            </p:cNvSpPr>
            <p:nvPr/>
          </p:nvSpPr>
          <p:spPr>
            <a:xfrm>
              <a:off x="4943195" y="1920937"/>
              <a:ext cx="3478909" cy="4933243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rgbClr val="153851"/>
                  </a:solidFill>
                </a:rPr>
                <a:t>Milk</a:t>
              </a:r>
              <a:r>
                <a:rPr lang="ru-RU" dirty="0">
                  <a:solidFill>
                    <a:srgbClr val="153851"/>
                  </a:solidFill>
                </a:rPr>
                <a:t> - молоко</a:t>
              </a:r>
              <a:endParaRPr lang="en-US" dirty="0">
                <a:solidFill>
                  <a:srgbClr val="153851"/>
                </a:solidFill>
              </a:endParaRPr>
            </a:p>
            <a:p>
              <a:pPr algn="ctr"/>
              <a:r>
                <a:rPr lang="en-US" dirty="0">
                  <a:solidFill>
                    <a:srgbClr val="153851"/>
                  </a:solidFill>
                </a:rPr>
                <a:t>Work</a:t>
              </a:r>
            </a:p>
            <a:p>
              <a:pPr algn="ctr"/>
              <a:r>
                <a:rPr lang="en-US" dirty="0">
                  <a:solidFill>
                    <a:srgbClr val="153851"/>
                  </a:solidFill>
                </a:rPr>
                <a:t>Kiss</a:t>
              </a:r>
            </a:p>
            <a:p>
              <a:pPr algn="ctr"/>
              <a:r>
                <a:rPr lang="en-US" dirty="0">
                  <a:solidFill>
                    <a:srgbClr val="153851"/>
                  </a:solidFill>
                </a:rPr>
                <a:t>Help</a:t>
              </a:r>
            </a:p>
            <a:p>
              <a:pPr algn="ctr"/>
              <a:r>
                <a:rPr lang="en-US" dirty="0">
                  <a:solidFill>
                    <a:srgbClr val="153851"/>
                  </a:solidFill>
                </a:rPr>
                <a:t>Drink</a:t>
              </a:r>
            </a:p>
            <a:p>
              <a:pPr algn="ctr"/>
              <a:r>
                <a:rPr lang="en-US" dirty="0">
                  <a:solidFill>
                    <a:srgbClr val="153851"/>
                  </a:solidFill>
                </a:rPr>
                <a:t>Love</a:t>
              </a:r>
            </a:p>
            <a:p>
              <a:pPr algn="ctr"/>
              <a:r>
                <a:rPr lang="en-US" dirty="0">
                  <a:solidFill>
                    <a:srgbClr val="153851"/>
                  </a:solidFill>
                </a:rPr>
                <a:t>Hope</a:t>
              </a:r>
            </a:p>
            <a:p>
              <a:pPr algn="ctr"/>
              <a:r>
                <a:rPr lang="en-US" dirty="0">
                  <a:solidFill>
                    <a:srgbClr val="153851"/>
                  </a:solidFill>
                </a:rPr>
                <a:t>Smile </a:t>
              </a:r>
            </a:p>
            <a:p>
              <a:pPr algn="ctr"/>
              <a:r>
                <a:rPr lang="en-US" dirty="0">
                  <a:solidFill>
                    <a:srgbClr val="153851"/>
                  </a:solidFill>
                </a:rPr>
                <a:t>Water</a:t>
              </a:r>
            </a:p>
            <a:p>
              <a:pPr algn="ctr"/>
              <a:r>
                <a:rPr lang="en-US" dirty="0">
                  <a:solidFill>
                    <a:srgbClr val="153851"/>
                  </a:solidFill>
                </a:rPr>
                <a:t>Fish </a:t>
              </a:r>
            </a:p>
            <a:p>
              <a:pPr algn="ctr"/>
              <a:endParaRPr lang="ru-RU" sz="4000" dirty="0">
                <a:solidFill>
                  <a:srgbClr val="15385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623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6</a:t>
            </a:fld>
            <a:endParaRPr lang="ru-RU"/>
          </a:p>
        </p:txBody>
      </p:sp>
      <p:pic>
        <p:nvPicPr>
          <p:cNvPr id="7" name="Compa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859" y="3967648"/>
            <a:ext cx="709551" cy="9460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Station">
            <a:hlinkClick r:id="rId5" action="ppaction://hlinksldjump"/>
          </p:cNvPr>
          <p:cNvSpPr/>
          <p:nvPr/>
        </p:nvSpPr>
        <p:spPr>
          <a:xfrm>
            <a:off x="4671753" y="5586153"/>
            <a:ext cx="1679171" cy="1313411"/>
          </a:xfrm>
          <a:custGeom>
            <a:avLst/>
            <a:gdLst>
              <a:gd name="connsiteX0" fmla="*/ 1679171 w 1679171"/>
              <a:gd name="connsiteY0" fmla="*/ 1130531 h 1313411"/>
              <a:gd name="connsiteX1" fmla="*/ 1662545 w 1679171"/>
              <a:gd name="connsiteY1" fmla="*/ 731520 h 1313411"/>
              <a:gd name="connsiteX2" fmla="*/ 1579418 w 1679171"/>
              <a:gd name="connsiteY2" fmla="*/ 465512 h 1313411"/>
              <a:gd name="connsiteX3" fmla="*/ 1379912 w 1679171"/>
              <a:gd name="connsiteY3" fmla="*/ 299258 h 1313411"/>
              <a:gd name="connsiteX4" fmla="*/ 1213658 w 1679171"/>
              <a:gd name="connsiteY4" fmla="*/ 149629 h 1313411"/>
              <a:gd name="connsiteX5" fmla="*/ 897774 w 1679171"/>
              <a:gd name="connsiteY5" fmla="*/ 66502 h 1313411"/>
              <a:gd name="connsiteX6" fmla="*/ 764771 w 1679171"/>
              <a:gd name="connsiteY6" fmla="*/ 0 h 1313411"/>
              <a:gd name="connsiteX7" fmla="*/ 548640 w 1679171"/>
              <a:gd name="connsiteY7" fmla="*/ 16625 h 1313411"/>
              <a:gd name="connsiteX8" fmla="*/ 448887 w 1679171"/>
              <a:gd name="connsiteY8" fmla="*/ 448887 h 1313411"/>
              <a:gd name="connsiteX9" fmla="*/ 315883 w 1679171"/>
              <a:gd name="connsiteY9" fmla="*/ 581891 h 1313411"/>
              <a:gd name="connsiteX10" fmla="*/ 266007 w 1679171"/>
              <a:gd name="connsiteY10" fmla="*/ 615142 h 1313411"/>
              <a:gd name="connsiteX11" fmla="*/ 99752 w 1679171"/>
              <a:gd name="connsiteY11" fmla="*/ 881149 h 1313411"/>
              <a:gd name="connsiteX12" fmla="*/ 0 w 1679171"/>
              <a:gd name="connsiteY12" fmla="*/ 1113905 h 1313411"/>
              <a:gd name="connsiteX13" fmla="*/ 166254 w 1679171"/>
              <a:gd name="connsiteY13" fmla="*/ 1313411 h 1313411"/>
              <a:gd name="connsiteX14" fmla="*/ 1413163 w 1679171"/>
              <a:gd name="connsiteY14" fmla="*/ 1296785 h 1313411"/>
              <a:gd name="connsiteX15" fmla="*/ 1629294 w 1679171"/>
              <a:gd name="connsiteY15" fmla="*/ 1263534 h 1313411"/>
              <a:gd name="connsiteX16" fmla="*/ 1679171 w 1679171"/>
              <a:gd name="connsiteY16" fmla="*/ 1130531 h 1313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79171" h="1313411">
                <a:moveTo>
                  <a:pt x="1679171" y="1130531"/>
                </a:moveTo>
                <a:lnTo>
                  <a:pt x="1662545" y="731520"/>
                </a:lnTo>
                <a:lnTo>
                  <a:pt x="1579418" y="465512"/>
                </a:lnTo>
                <a:lnTo>
                  <a:pt x="1379912" y="299258"/>
                </a:lnTo>
                <a:lnTo>
                  <a:pt x="1213658" y="149629"/>
                </a:lnTo>
                <a:lnTo>
                  <a:pt x="897774" y="66502"/>
                </a:lnTo>
                <a:lnTo>
                  <a:pt x="764771" y="0"/>
                </a:lnTo>
                <a:lnTo>
                  <a:pt x="548640" y="16625"/>
                </a:lnTo>
                <a:lnTo>
                  <a:pt x="448887" y="448887"/>
                </a:lnTo>
                <a:cubicBezTo>
                  <a:pt x="404552" y="493222"/>
                  <a:pt x="362276" y="539715"/>
                  <a:pt x="315883" y="581891"/>
                </a:cubicBezTo>
                <a:cubicBezTo>
                  <a:pt x="301098" y="595332"/>
                  <a:pt x="266007" y="615142"/>
                  <a:pt x="266007" y="615142"/>
                </a:cubicBezTo>
                <a:lnTo>
                  <a:pt x="99752" y="881149"/>
                </a:lnTo>
                <a:lnTo>
                  <a:pt x="0" y="1113905"/>
                </a:lnTo>
                <a:lnTo>
                  <a:pt x="166254" y="1313411"/>
                </a:lnTo>
                <a:lnTo>
                  <a:pt x="1413163" y="1296785"/>
                </a:lnTo>
                <a:lnTo>
                  <a:pt x="1629294" y="1263534"/>
                </a:lnTo>
                <a:lnTo>
                  <a:pt x="1679171" y="1130531"/>
                </a:lnTo>
                <a:close/>
              </a:path>
            </a:pathLst>
          </a:custGeom>
          <a:solidFill>
            <a:srgbClr val="2C5A74">
              <a:alpha val="0"/>
            </a:srgbClr>
          </a:solidFill>
          <a:ln w="25400" cmpd="sng">
            <a:solidFill>
              <a:srgbClr val="2C5A74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Lake">
            <a:hlinkClick r:id="rId6" action="ppaction://hlinksldjump"/>
          </p:cNvPr>
          <p:cNvSpPr/>
          <p:nvPr/>
        </p:nvSpPr>
        <p:spPr>
          <a:xfrm>
            <a:off x="3225338" y="3441407"/>
            <a:ext cx="4355869" cy="2061618"/>
          </a:xfrm>
          <a:custGeom>
            <a:avLst/>
            <a:gdLst>
              <a:gd name="connsiteX0" fmla="*/ 831273 w 4355869"/>
              <a:gd name="connsiteY0" fmla="*/ 1629357 h 2061618"/>
              <a:gd name="connsiteX1" fmla="*/ 1180407 w 4355869"/>
              <a:gd name="connsiteY1" fmla="*/ 1911989 h 2061618"/>
              <a:gd name="connsiteX2" fmla="*/ 1463040 w 4355869"/>
              <a:gd name="connsiteY2" fmla="*/ 1978491 h 2061618"/>
              <a:gd name="connsiteX3" fmla="*/ 1712422 w 4355869"/>
              <a:gd name="connsiteY3" fmla="*/ 2061618 h 2061618"/>
              <a:gd name="connsiteX4" fmla="*/ 1961804 w 4355869"/>
              <a:gd name="connsiteY4" fmla="*/ 1995117 h 2061618"/>
              <a:gd name="connsiteX5" fmla="*/ 2128058 w 4355869"/>
              <a:gd name="connsiteY5" fmla="*/ 2028368 h 2061618"/>
              <a:gd name="connsiteX6" fmla="*/ 2493818 w 4355869"/>
              <a:gd name="connsiteY6" fmla="*/ 2028368 h 2061618"/>
              <a:gd name="connsiteX7" fmla="*/ 3075709 w 4355869"/>
              <a:gd name="connsiteY7" fmla="*/ 1945240 h 2061618"/>
              <a:gd name="connsiteX8" fmla="*/ 3541222 w 4355869"/>
              <a:gd name="connsiteY8" fmla="*/ 1862113 h 2061618"/>
              <a:gd name="connsiteX9" fmla="*/ 4106487 w 4355869"/>
              <a:gd name="connsiteY9" fmla="*/ 1612731 h 2061618"/>
              <a:gd name="connsiteX10" fmla="*/ 4339244 w 4355869"/>
              <a:gd name="connsiteY10" fmla="*/ 1562855 h 2061618"/>
              <a:gd name="connsiteX11" fmla="*/ 4355869 w 4355869"/>
              <a:gd name="connsiteY11" fmla="*/ 997589 h 2061618"/>
              <a:gd name="connsiteX12" fmla="*/ 4355869 w 4355869"/>
              <a:gd name="connsiteY12" fmla="*/ 615204 h 2061618"/>
              <a:gd name="connsiteX13" fmla="*/ 4272742 w 4355869"/>
              <a:gd name="connsiteY13" fmla="*/ 282695 h 2061618"/>
              <a:gd name="connsiteX14" fmla="*/ 4272742 w 4355869"/>
              <a:gd name="connsiteY14" fmla="*/ 282695 h 2061618"/>
              <a:gd name="connsiteX15" fmla="*/ 3408218 w 4355869"/>
              <a:gd name="connsiteY15" fmla="*/ 249444 h 2061618"/>
              <a:gd name="connsiteX16" fmla="*/ 2643447 w 4355869"/>
              <a:gd name="connsiteY16" fmla="*/ 315946 h 2061618"/>
              <a:gd name="connsiteX17" fmla="*/ 2310938 w 4355869"/>
              <a:gd name="connsiteY17" fmla="*/ 482200 h 2061618"/>
              <a:gd name="connsiteX18" fmla="*/ 1662546 w 4355869"/>
              <a:gd name="connsiteY18" fmla="*/ 482200 h 2061618"/>
              <a:gd name="connsiteX19" fmla="*/ 1546167 w 4355869"/>
              <a:gd name="connsiteY19" fmla="*/ 365822 h 2061618"/>
              <a:gd name="connsiteX20" fmla="*/ 1213658 w 4355869"/>
              <a:gd name="connsiteY20" fmla="*/ 266069 h 2061618"/>
              <a:gd name="connsiteX21" fmla="*/ 1080655 w 4355869"/>
              <a:gd name="connsiteY21" fmla="*/ 199568 h 2061618"/>
              <a:gd name="connsiteX22" fmla="*/ 864524 w 4355869"/>
              <a:gd name="connsiteY22" fmla="*/ 182942 h 2061618"/>
              <a:gd name="connsiteX23" fmla="*/ 448887 w 4355869"/>
              <a:gd name="connsiteY23" fmla="*/ 49938 h 2061618"/>
              <a:gd name="connsiteX24" fmla="*/ 282633 w 4355869"/>
              <a:gd name="connsiteY24" fmla="*/ 62 h 2061618"/>
              <a:gd name="connsiteX25" fmla="*/ 0 w 4355869"/>
              <a:gd name="connsiteY25" fmla="*/ 182942 h 2061618"/>
              <a:gd name="connsiteX26" fmla="*/ 0 w 4355869"/>
              <a:gd name="connsiteY26" fmla="*/ 814709 h 2061618"/>
              <a:gd name="connsiteX27" fmla="*/ 49877 w 4355869"/>
              <a:gd name="connsiteY27" fmla="*/ 947713 h 2061618"/>
              <a:gd name="connsiteX28" fmla="*/ 83127 w 4355869"/>
              <a:gd name="connsiteY28" fmla="*/ 997589 h 2061618"/>
              <a:gd name="connsiteX29" fmla="*/ 266007 w 4355869"/>
              <a:gd name="connsiteY29" fmla="*/ 1246971 h 2061618"/>
              <a:gd name="connsiteX30" fmla="*/ 399011 w 4355869"/>
              <a:gd name="connsiteY30" fmla="*/ 1363349 h 2061618"/>
              <a:gd name="connsiteX31" fmla="*/ 615142 w 4355869"/>
              <a:gd name="connsiteY31" fmla="*/ 1496353 h 2061618"/>
              <a:gd name="connsiteX32" fmla="*/ 781397 w 4355869"/>
              <a:gd name="connsiteY32" fmla="*/ 1546229 h 2061618"/>
              <a:gd name="connsiteX33" fmla="*/ 931026 w 4355869"/>
              <a:gd name="connsiteY33" fmla="*/ 1679233 h 2061618"/>
              <a:gd name="connsiteX34" fmla="*/ 931026 w 4355869"/>
              <a:gd name="connsiteY34" fmla="*/ 1679233 h 2061618"/>
              <a:gd name="connsiteX35" fmla="*/ 931026 w 4355869"/>
              <a:gd name="connsiteY35" fmla="*/ 1679233 h 2061618"/>
              <a:gd name="connsiteX36" fmla="*/ 931026 w 4355869"/>
              <a:gd name="connsiteY36" fmla="*/ 1745735 h 206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55869" h="2061618">
                <a:moveTo>
                  <a:pt x="831273" y="1629357"/>
                </a:moveTo>
                <a:lnTo>
                  <a:pt x="1180407" y="1911989"/>
                </a:lnTo>
                <a:lnTo>
                  <a:pt x="1463040" y="1978491"/>
                </a:lnTo>
                <a:lnTo>
                  <a:pt x="1712422" y="2061618"/>
                </a:lnTo>
                <a:lnTo>
                  <a:pt x="1961804" y="1995117"/>
                </a:lnTo>
                <a:lnTo>
                  <a:pt x="2128058" y="2028368"/>
                </a:lnTo>
                <a:lnTo>
                  <a:pt x="2493818" y="2028368"/>
                </a:lnTo>
                <a:lnTo>
                  <a:pt x="3075709" y="1945240"/>
                </a:lnTo>
                <a:lnTo>
                  <a:pt x="3541222" y="1862113"/>
                </a:lnTo>
                <a:lnTo>
                  <a:pt x="4106487" y="1612731"/>
                </a:lnTo>
                <a:lnTo>
                  <a:pt x="4339244" y="1562855"/>
                </a:lnTo>
                <a:lnTo>
                  <a:pt x="4355869" y="997589"/>
                </a:lnTo>
                <a:lnTo>
                  <a:pt x="4355869" y="615204"/>
                </a:lnTo>
                <a:lnTo>
                  <a:pt x="4272742" y="282695"/>
                </a:lnTo>
                <a:lnTo>
                  <a:pt x="4272742" y="282695"/>
                </a:lnTo>
                <a:lnTo>
                  <a:pt x="3408218" y="249444"/>
                </a:lnTo>
                <a:lnTo>
                  <a:pt x="2643447" y="315946"/>
                </a:lnTo>
                <a:lnTo>
                  <a:pt x="2310938" y="482200"/>
                </a:lnTo>
                <a:lnTo>
                  <a:pt x="1662546" y="482200"/>
                </a:lnTo>
                <a:cubicBezTo>
                  <a:pt x="1559186" y="361614"/>
                  <a:pt x="1613886" y="365822"/>
                  <a:pt x="1546167" y="365822"/>
                </a:cubicBezTo>
                <a:lnTo>
                  <a:pt x="1213658" y="266069"/>
                </a:lnTo>
                <a:cubicBezTo>
                  <a:pt x="1169324" y="243902"/>
                  <a:pt x="1127966" y="214353"/>
                  <a:pt x="1080655" y="199568"/>
                </a:cubicBezTo>
                <a:cubicBezTo>
                  <a:pt x="1016453" y="179505"/>
                  <a:pt x="932610" y="182942"/>
                  <a:pt x="864524" y="182942"/>
                </a:cubicBezTo>
                <a:lnTo>
                  <a:pt x="448887" y="49938"/>
                </a:lnTo>
                <a:cubicBezTo>
                  <a:pt x="305506" y="-3830"/>
                  <a:pt x="363233" y="62"/>
                  <a:pt x="282633" y="62"/>
                </a:cubicBezTo>
                <a:lnTo>
                  <a:pt x="0" y="182942"/>
                </a:lnTo>
                <a:lnTo>
                  <a:pt x="0" y="814709"/>
                </a:lnTo>
                <a:cubicBezTo>
                  <a:pt x="16626" y="859044"/>
                  <a:pt x="30284" y="904608"/>
                  <a:pt x="49877" y="947713"/>
                </a:cubicBezTo>
                <a:cubicBezTo>
                  <a:pt x="58145" y="965903"/>
                  <a:pt x="83127" y="997589"/>
                  <a:pt x="83127" y="997589"/>
                </a:cubicBezTo>
                <a:lnTo>
                  <a:pt x="266007" y="1246971"/>
                </a:lnTo>
                <a:lnTo>
                  <a:pt x="399011" y="1363349"/>
                </a:lnTo>
                <a:lnTo>
                  <a:pt x="615142" y="1496353"/>
                </a:lnTo>
                <a:cubicBezTo>
                  <a:pt x="772422" y="1531304"/>
                  <a:pt x="728642" y="1493477"/>
                  <a:pt x="781397" y="1546229"/>
                </a:cubicBezTo>
                <a:lnTo>
                  <a:pt x="931026" y="1679233"/>
                </a:lnTo>
                <a:lnTo>
                  <a:pt x="931026" y="1679233"/>
                </a:lnTo>
                <a:lnTo>
                  <a:pt x="931026" y="1679233"/>
                </a:lnTo>
                <a:lnTo>
                  <a:pt x="931026" y="1745735"/>
                </a:lnTo>
              </a:path>
            </a:pathLst>
          </a:custGeom>
          <a:solidFill>
            <a:schemeClr val="accent1">
              <a:alpha val="0"/>
            </a:schemeClr>
          </a:solidFill>
          <a:ln w="12700">
            <a:solidFill>
              <a:schemeClr val="accent1">
                <a:shade val="50000"/>
                <a:tint val="90000"/>
                <a:satMod val="13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Castle">
            <a:hlinkClick r:id="rId7" action="ppaction://hlinksldjump"/>
          </p:cNvPr>
          <p:cNvSpPr/>
          <p:nvPr/>
        </p:nvSpPr>
        <p:spPr>
          <a:xfrm>
            <a:off x="4732020" y="1539240"/>
            <a:ext cx="1463040" cy="2430780"/>
          </a:xfrm>
          <a:custGeom>
            <a:avLst/>
            <a:gdLst>
              <a:gd name="connsiteX0" fmla="*/ 251460 w 1463040"/>
              <a:gd name="connsiteY0" fmla="*/ 617220 h 2430780"/>
              <a:gd name="connsiteX1" fmla="*/ 144780 w 1463040"/>
              <a:gd name="connsiteY1" fmla="*/ 1310640 h 2430780"/>
              <a:gd name="connsiteX2" fmla="*/ 7620 w 1463040"/>
              <a:gd name="connsiteY2" fmla="*/ 1706880 h 2430780"/>
              <a:gd name="connsiteX3" fmla="*/ 0 w 1463040"/>
              <a:gd name="connsiteY3" fmla="*/ 2049780 h 2430780"/>
              <a:gd name="connsiteX4" fmla="*/ 114300 w 1463040"/>
              <a:gd name="connsiteY4" fmla="*/ 2247900 h 2430780"/>
              <a:gd name="connsiteX5" fmla="*/ 350520 w 1463040"/>
              <a:gd name="connsiteY5" fmla="*/ 2392680 h 2430780"/>
              <a:gd name="connsiteX6" fmla="*/ 777240 w 1463040"/>
              <a:gd name="connsiteY6" fmla="*/ 2430780 h 2430780"/>
              <a:gd name="connsiteX7" fmla="*/ 1181100 w 1463040"/>
              <a:gd name="connsiteY7" fmla="*/ 2316480 h 2430780"/>
              <a:gd name="connsiteX8" fmla="*/ 1463040 w 1463040"/>
              <a:gd name="connsiteY8" fmla="*/ 2240280 h 2430780"/>
              <a:gd name="connsiteX9" fmla="*/ 1424940 w 1463040"/>
              <a:gd name="connsiteY9" fmla="*/ 1790700 h 2430780"/>
              <a:gd name="connsiteX10" fmla="*/ 1249680 w 1463040"/>
              <a:gd name="connsiteY10" fmla="*/ 1348740 h 2430780"/>
              <a:gd name="connsiteX11" fmla="*/ 1287780 w 1463040"/>
              <a:gd name="connsiteY11" fmla="*/ 1112520 h 2430780"/>
              <a:gd name="connsiteX12" fmla="*/ 1272540 w 1463040"/>
              <a:gd name="connsiteY12" fmla="*/ 853440 h 2430780"/>
              <a:gd name="connsiteX13" fmla="*/ 1135380 w 1463040"/>
              <a:gd name="connsiteY13" fmla="*/ 647700 h 2430780"/>
              <a:gd name="connsiteX14" fmla="*/ 876300 w 1463040"/>
              <a:gd name="connsiteY14" fmla="*/ 556260 h 2430780"/>
              <a:gd name="connsiteX15" fmla="*/ 792480 w 1463040"/>
              <a:gd name="connsiteY15" fmla="*/ 525780 h 2430780"/>
              <a:gd name="connsiteX16" fmla="*/ 762000 w 1463040"/>
              <a:gd name="connsiteY16" fmla="*/ 518160 h 2430780"/>
              <a:gd name="connsiteX17" fmla="*/ 617220 w 1463040"/>
              <a:gd name="connsiteY17" fmla="*/ 464820 h 2430780"/>
              <a:gd name="connsiteX18" fmla="*/ 586740 w 1463040"/>
              <a:gd name="connsiteY18" fmla="*/ 396240 h 2430780"/>
              <a:gd name="connsiteX19" fmla="*/ 548640 w 1463040"/>
              <a:gd name="connsiteY19" fmla="*/ 114300 h 2430780"/>
              <a:gd name="connsiteX20" fmla="*/ 533400 w 1463040"/>
              <a:gd name="connsiteY20" fmla="*/ 0 h 2430780"/>
              <a:gd name="connsiteX21" fmla="*/ 381000 w 1463040"/>
              <a:gd name="connsiteY21" fmla="*/ 251460 h 2430780"/>
              <a:gd name="connsiteX22" fmla="*/ 396240 w 1463040"/>
              <a:gd name="connsiteY22" fmla="*/ 548640 h 2430780"/>
              <a:gd name="connsiteX23" fmla="*/ 373380 w 1463040"/>
              <a:gd name="connsiteY23" fmla="*/ 609600 h 2430780"/>
              <a:gd name="connsiteX24" fmla="*/ 350520 w 1463040"/>
              <a:gd name="connsiteY24" fmla="*/ 624840 h 2430780"/>
              <a:gd name="connsiteX25" fmla="*/ 342900 w 1463040"/>
              <a:gd name="connsiteY25" fmla="*/ 632460 h 2430780"/>
              <a:gd name="connsiteX26" fmla="*/ 251460 w 1463040"/>
              <a:gd name="connsiteY26" fmla="*/ 617220 h 243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63040" h="2430780">
                <a:moveTo>
                  <a:pt x="251460" y="617220"/>
                </a:moveTo>
                <a:lnTo>
                  <a:pt x="144780" y="1310640"/>
                </a:lnTo>
                <a:lnTo>
                  <a:pt x="7620" y="1706880"/>
                </a:lnTo>
                <a:lnTo>
                  <a:pt x="0" y="2049780"/>
                </a:lnTo>
                <a:lnTo>
                  <a:pt x="114300" y="2247900"/>
                </a:lnTo>
                <a:lnTo>
                  <a:pt x="350520" y="2392680"/>
                </a:lnTo>
                <a:lnTo>
                  <a:pt x="777240" y="2430780"/>
                </a:lnTo>
                <a:lnTo>
                  <a:pt x="1181100" y="2316480"/>
                </a:lnTo>
                <a:lnTo>
                  <a:pt x="1463040" y="2240280"/>
                </a:lnTo>
                <a:lnTo>
                  <a:pt x="1424940" y="1790700"/>
                </a:lnTo>
                <a:lnTo>
                  <a:pt x="1249680" y="1348740"/>
                </a:lnTo>
                <a:lnTo>
                  <a:pt x="1287780" y="1112520"/>
                </a:lnTo>
                <a:lnTo>
                  <a:pt x="1272540" y="853440"/>
                </a:lnTo>
                <a:lnTo>
                  <a:pt x="1135380" y="647700"/>
                </a:lnTo>
                <a:lnTo>
                  <a:pt x="876300" y="556260"/>
                </a:lnTo>
                <a:cubicBezTo>
                  <a:pt x="848360" y="546100"/>
                  <a:pt x="820684" y="535181"/>
                  <a:pt x="792480" y="525780"/>
                </a:cubicBezTo>
                <a:cubicBezTo>
                  <a:pt x="782545" y="522468"/>
                  <a:pt x="762000" y="518160"/>
                  <a:pt x="762000" y="518160"/>
                </a:cubicBezTo>
                <a:lnTo>
                  <a:pt x="617220" y="464820"/>
                </a:lnTo>
                <a:lnTo>
                  <a:pt x="586740" y="396240"/>
                </a:lnTo>
                <a:lnTo>
                  <a:pt x="548640" y="114300"/>
                </a:lnTo>
                <a:lnTo>
                  <a:pt x="533400" y="0"/>
                </a:lnTo>
                <a:lnTo>
                  <a:pt x="381000" y="251460"/>
                </a:lnTo>
                <a:lnTo>
                  <a:pt x="396240" y="548640"/>
                </a:lnTo>
                <a:cubicBezTo>
                  <a:pt x="388620" y="568960"/>
                  <a:pt x="384545" y="590991"/>
                  <a:pt x="373380" y="609600"/>
                </a:cubicBezTo>
                <a:cubicBezTo>
                  <a:pt x="368668" y="617453"/>
                  <a:pt x="357846" y="619345"/>
                  <a:pt x="350520" y="624840"/>
                </a:cubicBezTo>
                <a:cubicBezTo>
                  <a:pt x="347646" y="626995"/>
                  <a:pt x="345440" y="629920"/>
                  <a:pt x="342900" y="632460"/>
                </a:cubicBezTo>
                <a:lnTo>
                  <a:pt x="251460" y="617220"/>
                </a:lnTo>
                <a:close/>
              </a:path>
            </a:pathLst>
          </a:custGeom>
          <a:solidFill>
            <a:srgbClr val="2C5A74">
              <a:alpha val="0"/>
            </a:srgbClr>
          </a:solidFill>
          <a:ln w="12700" cmpd="sng">
            <a:solidFill>
              <a:srgbClr val="2C5A74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Greenhouses">
            <a:hlinkClick r:id="rId8" action="ppaction://hlinksldjump"/>
          </p:cNvPr>
          <p:cNvSpPr/>
          <p:nvPr/>
        </p:nvSpPr>
        <p:spPr>
          <a:xfrm>
            <a:off x="6035040" y="2294313"/>
            <a:ext cx="1379913" cy="897774"/>
          </a:xfrm>
          <a:custGeom>
            <a:avLst/>
            <a:gdLst>
              <a:gd name="connsiteX0" fmla="*/ 0 w 1379913"/>
              <a:gd name="connsiteY0" fmla="*/ 581891 h 897774"/>
              <a:gd name="connsiteX1" fmla="*/ 116378 w 1379913"/>
              <a:gd name="connsiteY1" fmla="*/ 714894 h 897774"/>
              <a:gd name="connsiteX2" fmla="*/ 482138 w 1379913"/>
              <a:gd name="connsiteY2" fmla="*/ 781396 h 897774"/>
              <a:gd name="connsiteX3" fmla="*/ 631767 w 1379913"/>
              <a:gd name="connsiteY3" fmla="*/ 814647 h 897774"/>
              <a:gd name="connsiteX4" fmla="*/ 748145 w 1379913"/>
              <a:gd name="connsiteY4" fmla="*/ 814647 h 897774"/>
              <a:gd name="connsiteX5" fmla="*/ 1030778 w 1379913"/>
              <a:gd name="connsiteY5" fmla="*/ 881149 h 897774"/>
              <a:gd name="connsiteX6" fmla="*/ 1363287 w 1379913"/>
              <a:gd name="connsiteY6" fmla="*/ 897774 h 897774"/>
              <a:gd name="connsiteX7" fmla="*/ 1379913 w 1379913"/>
              <a:gd name="connsiteY7" fmla="*/ 714894 h 897774"/>
              <a:gd name="connsiteX8" fmla="*/ 1379913 w 1379913"/>
              <a:gd name="connsiteY8" fmla="*/ 465512 h 897774"/>
              <a:gd name="connsiteX9" fmla="*/ 1246909 w 1379913"/>
              <a:gd name="connsiteY9" fmla="*/ 266007 h 897774"/>
              <a:gd name="connsiteX10" fmla="*/ 1130531 w 1379913"/>
              <a:gd name="connsiteY10" fmla="*/ 149629 h 897774"/>
              <a:gd name="connsiteX11" fmla="*/ 964276 w 1379913"/>
              <a:gd name="connsiteY11" fmla="*/ 83127 h 897774"/>
              <a:gd name="connsiteX12" fmla="*/ 581891 w 1379913"/>
              <a:gd name="connsiteY12" fmla="*/ 0 h 897774"/>
              <a:gd name="connsiteX13" fmla="*/ 266007 w 1379913"/>
              <a:gd name="connsiteY13" fmla="*/ 0 h 897774"/>
              <a:gd name="connsiteX14" fmla="*/ 99753 w 1379913"/>
              <a:gd name="connsiteY14" fmla="*/ 83127 h 897774"/>
              <a:gd name="connsiteX15" fmla="*/ 33251 w 1379913"/>
              <a:gd name="connsiteY15" fmla="*/ 266007 h 897774"/>
              <a:gd name="connsiteX16" fmla="*/ 0 w 1379913"/>
              <a:gd name="connsiteY16" fmla="*/ 581891 h 897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79913" h="897774">
                <a:moveTo>
                  <a:pt x="0" y="581891"/>
                </a:moveTo>
                <a:lnTo>
                  <a:pt x="116378" y="714894"/>
                </a:lnTo>
                <a:lnTo>
                  <a:pt x="482138" y="781396"/>
                </a:lnTo>
                <a:lnTo>
                  <a:pt x="631767" y="814647"/>
                </a:lnTo>
                <a:lnTo>
                  <a:pt x="748145" y="814647"/>
                </a:lnTo>
                <a:lnTo>
                  <a:pt x="1030778" y="881149"/>
                </a:lnTo>
                <a:lnTo>
                  <a:pt x="1363287" y="897774"/>
                </a:lnTo>
                <a:lnTo>
                  <a:pt x="1379913" y="714894"/>
                </a:lnTo>
                <a:lnTo>
                  <a:pt x="1379913" y="465512"/>
                </a:lnTo>
                <a:lnTo>
                  <a:pt x="1246909" y="266007"/>
                </a:lnTo>
                <a:lnTo>
                  <a:pt x="1130531" y="149629"/>
                </a:lnTo>
                <a:lnTo>
                  <a:pt x="964276" y="83127"/>
                </a:lnTo>
                <a:lnTo>
                  <a:pt x="581891" y="0"/>
                </a:lnTo>
                <a:lnTo>
                  <a:pt x="266007" y="0"/>
                </a:lnTo>
                <a:lnTo>
                  <a:pt x="99753" y="83127"/>
                </a:lnTo>
                <a:lnTo>
                  <a:pt x="33251" y="266007"/>
                </a:lnTo>
                <a:lnTo>
                  <a:pt x="0" y="581891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 w="12700" cmpd="sng">
            <a:solidFill>
              <a:schemeClr val="accent1">
                <a:shade val="50000"/>
                <a:tint val="90000"/>
                <a:satMod val="13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Willow">
            <a:hlinkClick r:id="rId9" action="ppaction://hlinksldjump"/>
          </p:cNvPr>
          <p:cNvSpPr/>
          <p:nvPr/>
        </p:nvSpPr>
        <p:spPr>
          <a:xfrm>
            <a:off x="6018415" y="1645920"/>
            <a:ext cx="1330036" cy="681644"/>
          </a:xfrm>
          <a:custGeom>
            <a:avLst/>
            <a:gdLst>
              <a:gd name="connsiteX0" fmla="*/ 33250 w 1330036"/>
              <a:gd name="connsiteY0" fmla="*/ 182880 h 681644"/>
              <a:gd name="connsiteX1" fmla="*/ 0 w 1330036"/>
              <a:gd name="connsiteY1" fmla="*/ 349135 h 681644"/>
              <a:gd name="connsiteX2" fmla="*/ 83127 w 1330036"/>
              <a:gd name="connsiteY2" fmla="*/ 565265 h 681644"/>
              <a:gd name="connsiteX3" fmla="*/ 382385 w 1330036"/>
              <a:gd name="connsiteY3" fmla="*/ 631767 h 681644"/>
              <a:gd name="connsiteX4" fmla="*/ 881149 w 1330036"/>
              <a:gd name="connsiteY4" fmla="*/ 681644 h 681644"/>
              <a:gd name="connsiteX5" fmla="*/ 1197032 w 1330036"/>
              <a:gd name="connsiteY5" fmla="*/ 631767 h 681644"/>
              <a:gd name="connsiteX6" fmla="*/ 1330036 w 1330036"/>
              <a:gd name="connsiteY6" fmla="*/ 532015 h 681644"/>
              <a:gd name="connsiteX7" fmla="*/ 1313410 w 1330036"/>
              <a:gd name="connsiteY7" fmla="*/ 448887 h 681644"/>
              <a:gd name="connsiteX8" fmla="*/ 1180407 w 1330036"/>
              <a:gd name="connsiteY8" fmla="*/ 266007 h 681644"/>
              <a:gd name="connsiteX9" fmla="*/ 1163781 w 1330036"/>
              <a:gd name="connsiteY9" fmla="*/ 166255 h 681644"/>
              <a:gd name="connsiteX10" fmla="*/ 1097280 w 1330036"/>
              <a:gd name="connsiteY10" fmla="*/ 116378 h 681644"/>
              <a:gd name="connsiteX11" fmla="*/ 964276 w 1330036"/>
              <a:gd name="connsiteY11" fmla="*/ 66502 h 681644"/>
              <a:gd name="connsiteX12" fmla="*/ 681643 w 1330036"/>
              <a:gd name="connsiteY12" fmla="*/ 0 h 681644"/>
              <a:gd name="connsiteX13" fmla="*/ 581890 w 1330036"/>
              <a:gd name="connsiteY13" fmla="*/ 0 h 681644"/>
              <a:gd name="connsiteX14" fmla="*/ 415636 w 1330036"/>
              <a:gd name="connsiteY14" fmla="*/ 83127 h 681644"/>
              <a:gd name="connsiteX15" fmla="*/ 232756 w 1330036"/>
              <a:gd name="connsiteY15" fmla="*/ 99753 h 681644"/>
              <a:gd name="connsiteX16" fmla="*/ 33250 w 1330036"/>
              <a:gd name="connsiteY16" fmla="*/ 182880 h 681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30036" h="681644">
                <a:moveTo>
                  <a:pt x="33250" y="182880"/>
                </a:moveTo>
                <a:lnTo>
                  <a:pt x="0" y="349135"/>
                </a:lnTo>
                <a:lnTo>
                  <a:pt x="83127" y="565265"/>
                </a:lnTo>
                <a:lnTo>
                  <a:pt x="382385" y="631767"/>
                </a:lnTo>
                <a:lnTo>
                  <a:pt x="881149" y="681644"/>
                </a:lnTo>
                <a:lnTo>
                  <a:pt x="1197032" y="631767"/>
                </a:lnTo>
                <a:lnTo>
                  <a:pt x="1330036" y="532015"/>
                </a:lnTo>
                <a:lnTo>
                  <a:pt x="1313410" y="448887"/>
                </a:lnTo>
                <a:lnTo>
                  <a:pt x="1180407" y="266007"/>
                </a:lnTo>
                <a:lnTo>
                  <a:pt x="1163781" y="166255"/>
                </a:lnTo>
                <a:lnTo>
                  <a:pt x="1097280" y="116378"/>
                </a:lnTo>
                <a:lnTo>
                  <a:pt x="964276" y="66502"/>
                </a:lnTo>
                <a:lnTo>
                  <a:pt x="681643" y="0"/>
                </a:lnTo>
                <a:lnTo>
                  <a:pt x="581890" y="0"/>
                </a:lnTo>
                <a:lnTo>
                  <a:pt x="415636" y="83127"/>
                </a:lnTo>
                <a:lnTo>
                  <a:pt x="232756" y="99753"/>
                </a:lnTo>
                <a:lnTo>
                  <a:pt x="33250" y="182880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 w="12700" cmpd="sng">
            <a:solidFill>
              <a:schemeClr val="accent1">
                <a:shade val="50000"/>
                <a:tint val="90000"/>
                <a:satMod val="13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Quidditch">
            <a:hlinkClick r:id="rId10" action="ppaction://hlinksldjump"/>
          </p:cNvPr>
          <p:cNvSpPr/>
          <p:nvPr/>
        </p:nvSpPr>
        <p:spPr>
          <a:xfrm>
            <a:off x="2593571" y="847898"/>
            <a:ext cx="1911927" cy="1313411"/>
          </a:xfrm>
          <a:custGeom>
            <a:avLst/>
            <a:gdLst>
              <a:gd name="connsiteX0" fmla="*/ 16625 w 1911927"/>
              <a:gd name="connsiteY0" fmla="*/ 1180407 h 1313411"/>
              <a:gd name="connsiteX1" fmla="*/ 266007 w 1911927"/>
              <a:gd name="connsiteY1" fmla="*/ 1313411 h 1313411"/>
              <a:gd name="connsiteX2" fmla="*/ 814647 w 1911927"/>
              <a:gd name="connsiteY2" fmla="*/ 1263535 h 1313411"/>
              <a:gd name="connsiteX3" fmla="*/ 1263534 w 1911927"/>
              <a:gd name="connsiteY3" fmla="*/ 1213658 h 1313411"/>
              <a:gd name="connsiteX4" fmla="*/ 1629294 w 1911927"/>
              <a:gd name="connsiteY4" fmla="*/ 1147157 h 1313411"/>
              <a:gd name="connsiteX5" fmla="*/ 1911927 w 1911927"/>
              <a:gd name="connsiteY5" fmla="*/ 847898 h 1313411"/>
              <a:gd name="connsiteX6" fmla="*/ 1845425 w 1911927"/>
              <a:gd name="connsiteY6" fmla="*/ 432262 h 1313411"/>
              <a:gd name="connsiteX7" fmla="*/ 1745673 w 1911927"/>
              <a:gd name="connsiteY7" fmla="*/ 116378 h 1313411"/>
              <a:gd name="connsiteX8" fmla="*/ 1463040 w 1911927"/>
              <a:gd name="connsiteY8" fmla="*/ 16626 h 1313411"/>
              <a:gd name="connsiteX9" fmla="*/ 881149 w 1911927"/>
              <a:gd name="connsiteY9" fmla="*/ 0 h 1313411"/>
              <a:gd name="connsiteX10" fmla="*/ 548640 w 1911927"/>
              <a:gd name="connsiteY10" fmla="*/ 66502 h 1313411"/>
              <a:gd name="connsiteX11" fmla="*/ 16625 w 1911927"/>
              <a:gd name="connsiteY11" fmla="*/ 415637 h 1313411"/>
              <a:gd name="connsiteX12" fmla="*/ 0 w 1911927"/>
              <a:gd name="connsiteY12" fmla="*/ 914400 h 1313411"/>
              <a:gd name="connsiteX13" fmla="*/ 16625 w 1911927"/>
              <a:gd name="connsiteY13" fmla="*/ 1180407 h 1313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1927" h="1313411">
                <a:moveTo>
                  <a:pt x="16625" y="1180407"/>
                </a:moveTo>
                <a:lnTo>
                  <a:pt x="266007" y="1313411"/>
                </a:lnTo>
                <a:lnTo>
                  <a:pt x="814647" y="1263535"/>
                </a:lnTo>
                <a:lnTo>
                  <a:pt x="1263534" y="1213658"/>
                </a:lnTo>
                <a:lnTo>
                  <a:pt x="1629294" y="1147157"/>
                </a:lnTo>
                <a:lnTo>
                  <a:pt x="1911927" y="847898"/>
                </a:lnTo>
                <a:lnTo>
                  <a:pt x="1845425" y="432262"/>
                </a:lnTo>
                <a:lnTo>
                  <a:pt x="1745673" y="116378"/>
                </a:lnTo>
                <a:lnTo>
                  <a:pt x="1463040" y="16626"/>
                </a:lnTo>
                <a:lnTo>
                  <a:pt x="881149" y="0"/>
                </a:lnTo>
                <a:lnTo>
                  <a:pt x="548640" y="66502"/>
                </a:lnTo>
                <a:lnTo>
                  <a:pt x="16625" y="415637"/>
                </a:lnTo>
                <a:lnTo>
                  <a:pt x="0" y="914400"/>
                </a:lnTo>
                <a:lnTo>
                  <a:pt x="16625" y="1180407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 w="12700" cmpd="sng">
            <a:solidFill>
              <a:schemeClr val="accent1">
                <a:shade val="50000"/>
                <a:tint val="90000"/>
                <a:satMod val="13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Hagrid's hut">
            <a:hlinkClick r:id="rId11" action="ppaction://hlinksldjump"/>
          </p:cNvPr>
          <p:cNvSpPr/>
          <p:nvPr/>
        </p:nvSpPr>
        <p:spPr>
          <a:xfrm>
            <a:off x="6001789" y="465513"/>
            <a:ext cx="1446415" cy="1130531"/>
          </a:xfrm>
          <a:custGeom>
            <a:avLst/>
            <a:gdLst>
              <a:gd name="connsiteX0" fmla="*/ 0 w 1446415"/>
              <a:gd name="connsiteY0" fmla="*/ 931025 h 1130531"/>
              <a:gd name="connsiteX1" fmla="*/ 99753 w 1446415"/>
              <a:gd name="connsiteY1" fmla="*/ 1113905 h 1130531"/>
              <a:gd name="connsiteX2" fmla="*/ 415636 w 1446415"/>
              <a:gd name="connsiteY2" fmla="*/ 1130531 h 1130531"/>
              <a:gd name="connsiteX3" fmla="*/ 1413164 w 1446415"/>
              <a:gd name="connsiteY3" fmla="*/ 1113905 h 1130531"/>
              <a:gd name="connsiteX4" fmla="*/ 1446415 w 1446415"/>
              <a:gd name="connsiteY4" fmla="*/ 698269 h 1130531"/>
              <a:gd name="connsiteX5" fmla="*/ 1346662 w 1446415"/>
              <a:gd name="connsiteY5" fmla="*/ 382385 h 1130531"/>
              <a:gd name="connsiteX6" fmla="*/ 1130531 w 1446415"/>
              <a:gd name="connsiteY6" fmla="*/ 149629 h 1130531"/>
              <a:gd name="connsiteX7" fmla="*/ 764771 w 1446415"/>
              <a:gd name="connsiteY7" fmla="*/ 0 h 1130531"/>
              <a:gd name="connsiteX8" fmla="*/ 565266 w 1446415"/>
              <a:gd name="connsiteY8" fmla="*/ 66502 h 1130531"/>
              <a:gd name="connsiteX9" fmla="*/ 299258 w 1446415"/>
              <a:gd name="connsiteY9" fmla="*/ 266007 h 1130531"/>
              <a:gd name="connsiteX10" fmla="*/ 182880 w 1446415"/>
              <a:gd name="connsiteY10" fmla="*/ 581891 h 1130531"/>
              <a:gd name="connsiteX11" fmla="*/ 166255 w 1446415"/>
              <a:gd name="connsiteY11" fmla="*/ 748145 h 1130531"/>
              <a:gd name="connsiteX12" fmla="*/ 99753 w 1446415"/>
              <a:gd name="connsiteY12" fmla="*/ 914400 h 1130531"/>
              <a:gd name="connsiteX13" fmla="*/ 49876 w 1446415"/>
              <a:gd name="connsiteY13" fmla="*/ 964276 h 1130531"/>
              <a:gd name="connsiteX14" fmla="*/ 49876 w 1446415"/>
              <a:gd name="connsiteY14" fmla="*/ 964276 h 1130531"/>
              <a:gd name="connsiteX15" fmla="*/ 33251 w 1446415"/>
              <a:gd name="connsiteY15" fmla="*/ 980902 h 113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46415" h="1130531">
                <a:moveTo>
                  <a:pt x="0" y="931025"/>
                </a:moveTo>
                <a:lnTo>
                  <a:pt x="99753" y="1113905"/>
                </a:lnTo>
                <a:lnTo>
                  <a:pt x="415636" y="1130531"/>
                </a:lnTo>
                <a:lnTo>
                  <a:pt x="1413164" y="1113905"/>
                </a:lnTo>
                <a:lnTo>
                  <a:pt x="1446415" y="698269"/>
                </a:lnTo>
                <a:lnTo>
                  <a:pt x="1346662" y="382385"/>
                </a:lnTo>
                <a:lnTo>
                  <a:pt x="1130531" y="149629"/>
                </a:lnTo>
                <a:lnTo>
                  <a:pt x="764771" y="0"/>
                </a:lnTo>
                <a:lnTo>
                  <a:pt x="565266" y="66502"/>
                </a:lnTo>
                <a:lnTo>
                  <a:pt x="299258" y="266007"/>
                </a:lnTo>
                <a:lnTo>
                  <a:pt x="182880" y="581891"/>
                </a:lnTo>
                <a:lnTo>
                  <a:pt x="166255" y="748145"/>
                </a:lnTo>
                <a:lnTo>
                  <a:pt x="99753" y="914400"/>
                </a:lnTo>
                <a:lnTo>
                  <a:pt x="49876" y="964276"/>
                </a:lnTo>
                <a:lnTo>
                  <a:pt x="49876" y="964276"/>
                </a:lnTo>
                <a:lnTo>
                  <a:pt x="33251" y="980902"/>
                </a:lnTo>
              </a:path>
            </a:pathLst>
          </a:custGeom>
          <a:noFill/>
          <a:ln w="12700" cmpd="sng">
            <a:solidFill>
              <a:schemeClr val="accent1">
                <a:shade val="50000"/>
                <a:tint val="90000"/>
                <a:satMod val="13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Gates">
            <a:hlinkClick r:id="rId12" action="ppaction://hlinksldjump"/>
          </p:cNvPr>
          <p:cNvSpPr/>
          <p:nvPr/>
        </p:nvSpPr>
        <p:spPr>
          <a:xfrm>
            <a:off x="4853147" y="249382"/>
            <a:ext cx="1065515" cy="964276"/>
          </a:xfrm>
          <a:custGeom>
            <a:avLst/>
            <a:gdLst>
              <a:gd name="connsiteX0" fmla="*/ 67988 w 1065515"/>
              <a:gd name="connsiteY0" fmla="*/ 266007 h 964276"/>
              <a:gd name="connsiteX1" fmla="*/ 67988 w 1065515"/>
              <a:gd name="connsiteY1" fmla="*/ 266007 h 964276"/>
              <a:gd name="connsiteX2" fmla="*/ 1486 w 1065515"/>
              <a:gd name="connsiteY2" fmla="*/ 515389 h 964276"/>
              <a:gd name="connsiteX3" fmla="*/ 34737 w 1065515"/>
              <a:gd name="connsiteY3" fmla="*/ 748145 h 964276"/>
              <a:gd name="connsiteX4" fmla="*/ 267493 w 1065515"/>
              <a:gd name="connsiteY4" fmla="*/ 864523 h 964276"/>
              <a:gd name="connsiteX5" fmla="*/ 450373 w 1065515"/>
              <a:gd name="connsiteY5" fmla="*/ 964276 h 964276"/>
              <a:gd name="connsiteX6" fmla="*/ 832758 w 1065515"/>
              <a:gd name="connsiteY6" fmla="*/ 881149 h 964276"/>
              <a:gd name="connsiteX7" fmla="*/ 1065515 w 1065515"/>
              <a:gd name="connsiteY7" fmla="*/ 615142 h 964276"/>
              <a:gd name="connsiteX8" fmla="*/ 982388 w 1065515"/>
              <a:gd name="connsiteY8" fmla="*/ 349134 h 964276"/>
              <a:gd name="connsiteX9" fmla="*/ 915886 w 1065515"/>
              <a:gd name="connsiteY9" fmla="*/ 133003 h 964276"/>
              <a:gd name="connsiteX10" fmla="*/ 716380 w 1065515"/>
              <a:gd name="connsiteY10" fmla="*/ 0 h 964276"/>
              <a:gd name="connsiteX11" fmla="*/ 417122 w 1065515"/>
              <a:gd name="connsiteY11" fmla="*/ 0 h 964276"/>
              <a:gd name="connsiteX12" fmla="*/ 134489 w 1065515"/>
              <a:gd name="connsiteY12" fmla="*/ 0 h 964276"/>
              <a:gd name="connsiteX13" fmla="*/ 67988 w 1065515"/>
              <a:gd name="connsiteY13" fmla="*/ 266007 h 964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65515" h="964276">
                <a:moveTo>
                  <a:pt x="67988" y="266007"/>
                </a:moveTo>
                <a:lnTo>
                  <a:pt x="67988" y="266007"/>
                </a:lnTo>
                <a:cubicBezTo>
                  <a:pt x="-15863" y="433708"/>
                  <a:pt x="1486" y="349443"/>
                  <a:pt x="1486" y="515389"/>
                </a:cubicBezTo>
                <a:lnTo>
                  <a:pt x="34737" y="748145"/>
                </a:lnTo>
                <a:lnTo>
                  <a:pt x="267493" y="864523"/>
                </a:lnTo>
                <a:lnTo>
                  <a:pt x="450373" y="964276"/>
                </a:lnTo>
                <a:lnTo>
                  <a:pt x="832758" y="881149"/>
                </a:lnTo>
                <a:lnTo>
                  <a:pt x="1065515" y="615142"/>
                </a:lnTo>
                <a:lnTo>
                  <a:pt x="982388" y="349134"/>
                </a:lnTo>
                <a:lnTo>
                  <a:pt x="915886" y="133003"/>
                </a:lnTo>
                <a:lnTo>
                  <a:pt x="716380" y="0"/>
                </a:lnTo>
                <a:lnTo>
                  <a:pt x="417122" y="0"/>
                </a:lnTo>
                <a:lnTo>
                  <a:pt x="134489" y="0"/>
                </a:lnTo>
                <a:lnTo>
                  <a:pt x="67988" y="266007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  <a:ln w="12700">
            <a:solidFill>
              <a:schemeClr val="accent1">
                <a:shade val="50000"/>
                <a:tint val="90000"/>
                <a:satMod val="13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Hogsmeade">
            <a:hlinkClick r:id="rId13" action="ppaction://hlinksldjump"/>
          </p:cNvPr>
          <p:cNvSpPr/>
          <p:nvPr/>
        </p:nvSpPr>
        <p:spPr>
          <a:xfrm>
            <a:off x="-16625" y="-16625"/>
            <a:ext cx="2527069" cy="1529541"/>
          </a:xfrm>
          <a:custGeom>
            <a:avLst/>
            <a:gdLst>
              <a:gd name="connsiteX0" fmla="*/ 66501 w 2527069"/>
              <a:gd name="connsiteY0" fmla="*/ 1330036 h 1529541"/>
              <a:gd name="connsiteX1" fmla="*/ 266007 w 2527069"/>
              <a:gd name="connsiteY1" fmla="*/ 1496290 h 1529541"/>
              <a:gd name="connsiteX2" fmla="*/ 731520 w 2527069"/>
              <a:gd name="connsiteY2" fmla="*/ 1529541 h 1529541"/>
              <a:gd name="connsiteX3" fmla="*/ 1213658 w 2527069"/>
              <a:gd name="connsiteY3" fmla="*/ 1346661 h 1529541"/>
              <a:gd name="connsiteX4" fmla="*/ 1645920 w 2527069"/>
              <a:gd name="connsiteY4" fmla="*/ 1113905 h 1529541"/>
              <a:gd name="connsiteX5" fmla="*/ 1928552 w 2527069"/>
              <a:gd name="connsiteY5" fmla="*/ 1030778 h 1529541"/>
              <a:gd name="connsiteX6" fmla="*/ 2510443 w 2527069"/>
              <a:gd name="connsiteY6" fmla="*/ 864523 h 1529541"/>
              <a:gd name="connsiteX7" fmla="*/ 2527069 w 2527069"/>
              <a:gd name="connsiteY7" fmla="*/ 315883 h 1529541"/>
              <a:gd name="connsiteX8" fmla="*/ 2427316 w 2527069"/>
              <a:gd name="connsiteY8" fmla="*/ 16625 h 1529541"/>
              <a:gd name="connsiteX9" fmla="*/ 0 w 2527069"/>
              <a:gd name="connsiteY9" fmla="*/ 0 h 1529541"/>
              <a:gd name="connsiteX10" fmla="*/ 0 w 2527069"/>
              <a:gd name="connsiteY10" fmla="*/ 1280160 h 1529541"/>
              <a:gd name="connsiteX11" fmla="*/ 83127 w 2527069"/>
              <a:gd name="connsiteY11" fmla="*/ 1379912 h 1529541"/>
              <a:gd name="connsiteX12" fmla="*/ 83127 w 2527069"/>
              <a:gd name="connsiteY12" fmla="*/ 1379912 h 152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27069" h="1529541">
                <a:moveTo>
                  <a:pt x="66501" y="1330036"/>
                </a:moveTo>
                <a:lnTo>
                  <a:pt x="266007" y="1496290"/>
                </a:lnTo>
                <a:lnTo>
                  <a:pt x="731520" y="1529541"/>
                </a:lnTo>
                <a:lnTo>
                  <a:pt x="1213658" y="1346661"/>
                </a:lnTo>
                <a:lnTo>
                  <a:pt x="1645920" y="1113905"/>
                </a:lnTo>
                <a:lnTo>
                  <a:pt x="1928552" y="1030778"/>
                </a:lnTo>
                <a:lnTo>
                  <a:pt x="2510443" y="864523"/>
                </a:lnTo>
                <a:lnTo>
                  <a:pt x="2527069" y="315883"/>
                </a:lnTo>
                <a:lnTo>
                  <a:pt x="2427316" y="16625"/>
                </a:lnTo>
                <a:lnTo>
                  <a:pt x="0" y="0"/>
                </a:lnTo>
                <a:lnTo>
                  <a:pt x="0" y="1280160"/>
                </a:lnTo>
                <a:lnTo>
                  <a:pt x="83127" y="1379912"/>
                </a:lnTo>
                <a:lnTo>
                  <a:pt x="83127" y="1379912"/>
                </a:lnTo>
              </a:path>
            </a:pathLst>
          </a:custGeom>
          <a:noFill/>
          <a:ln w="12700" cmpd="sng">
            <a:solidFill>
              <a:schemeClr val="accent1">
                <a:shade val="50000"/>
                <a:tint val="90000"/>
                <a:satMod val="13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Forest">
            <a:hlinkClick r:id="rId14" action="ppaction://hlinksldjump"/>
          </p:cNvPr>
          <p:cNvSpPr/>
          <p:nvPr/>
        </p:nvSpPr>
        <p:spPr>
          <a:xfrm>
            <a:off x="7331825" y="565265"/>
            <a:ext cx="1795550" cy="2892830"/>
          </a:xfrm>
          <a:custGeom>
            <a:avLst/>
            <a:gdLst>
              <a:gd name="connsiteX0" fmla="*/ 199506 w 1795550"/>
              <a:gd name="connsiteY0" fmla="*/ 2028306 h 2892830"/>
              <a:gd name="connsiteX1" fmla="*/ 432262 w 1795550"/>
              <a:gd name="connsiteY1" fmla="*/ 2161310 h 2892830"/>
              <a:gd name="connsiteX2" fmla="*/ 798022 w 1795550"/>
              <a:gd name="connsiteY2" fmla="*/ 2094808 h 2892830"/>
              <a:gd name="connsiteX3" fmla="*/ 980902 w 1795550"/>
              <a:gd name="connsiteY3" fmla="*/ 2161310 h 2892830"/>
              <a:gd name="connsiteX4" fmla="*/ 1130531 w 1795550"/>
              <a:gd name="connsiteY4" fmla="*/ 2277688 h 2892830"/>
              <a:gd name="connsiteX5" fmla="*/ 1379913 w 1795550"/>
              <a:gd name="connsiteY5" fmla="*/ 2344190 h 2892830"/>
              <a:gd name="connsiteX6" fmla="*/ 1446415 w 1795550"/>
              <a:gd name="connsiteY6" fmla="*/ 2477193 h 2892830"/>
              <a:gd name="connsiteX7" fmla="*/ 1413164 w 1795550"/>
              <a:gd name="connsiteY7" fmla="*/ 2527070 h 2892830"/>
              <a:gd name="connsiteX8" fmla="*/ 1479666 w 1795550"/>
              <a:gd name="connsiteY8" fmla="*/ 2759826 h 2892830"/>
              <a:gd name="connsiteX9" fmla="*/ 1612670 w 1795550"/>
              <a:gd name="connsiteY9" fmla="*/ 2892830 h 2892830"/>
              <a:gd name="connsiteX10" fmla="*/ 1795550 w 1795550"/>
              <a:gd name="connsiteY10" fmla="*/ 2892830 h 2892830"/>
              <a:gd name="connsiteX11" fmla="*/ 1778924 w 1795550"/>
              <a:gd name="connsiteY11" fmla="*/ 16626 h 2892830"/>
              <a:gd name="connsiteX12" fmla="*/ 1230284 w 1795550"/>
              <a:gd name="connsiteY12" fmla="*/ 0 h 2892830"/>
              <a:gd name="connsiteX13" fmla="*/ 781397 w 1795550"/>
              <a:gd name="connsiteY13" fmla="*/ 49877 h 2892830"/>
              <a:gd name="connsiteX14" fmla="*/ 49877 w 1795550"/>
              <a:gd name="connsiteY14" fmla="*/ 282633 h 2892830"/>
              <a:gd name="connsiteX15" fmla="*/ 282633 w 1795550"/>
              <a:gd name="connsiteY15" fmla="*/ 565266 h 2892830"/>
              <a:gd name="connsiteX16" fmla="*/ 299259 w 1795550"/>
              <a:gd name="connsiteY16" fmla="*/ 681644 h 2892830"/>
              <a:gd name="connsiteX17" fmla="*/ 299259 w 1795550"/>
              <a:gd name="connsiteY17" fmla="*/ 881150 h 2892830"/>
              <a:gd name="connsiteX18" fmla="*/ 149630 w 1795550"/>
              <a:gd name="connsiteY18" fmla="*/ 1097280 h 2892830"/>
              <a:gd name="connsiteX19" fmla="*/ 133004 w 1795550"/>
              <a:gd name="connsiteY19" fmla="*/ 1213659 h 2892830"/>
              <a:gd name="connsiteX20" fmla="*/ 0 w 1795550"/>
              <a:gd name="connsiteY20" fmla="*/ 1296786 h 2892830"/>
              <a:gd name="connsiteX21" fmla="*/ 0 w 1795550"/>
              <a:gd name="connsiteY21" fmla="*/ 1512917 h 2892830"/>
              <a:gd name="connsiteX22" fmla="*/ 0 w 1795550"/>
              <a:gd name="connsiteY22" fmla="*/ 1762299 h 2892830"/>
              <a:gd name="connsiteX23" fmla="*/ 0 w 1795550"/>
              <a:gd name="connsiteY23" fmla="*/ 1762299 h 2892830"/>
              <a:gd name="connsiteX24" fmla="*/ 133004 w 1795550"/>
              <a:gd name="connsiteY24" fmla="*/ 2028306 h 2892830"/>
              <a:gd name="connsiteX25" fmla="*/ 249382 w 1795550"/>
              <a:gd name="connsiteY25" fmla="*/ 2078182 h 2892830"/>
              <a:gd name="connsiteX26" fmla="*/ 249382 w 1795550"/>
              <a:gd name="connsiteY26" fmla="*/ 2078182 h 289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795550" h="2892830">
                <a:moveTo>
                  <a:pt x="199506" y="2028306"/>
                </a:moveTo>
                <a:lnTo>
                  <a:pt x="432262" y="2161310"/>
                </a:lnTo>
                <a:lnTo>
                  <a:pt x="798022" y="2094808"/>
                </a:lnTo>
                <a:lnTo>
                  <a:pt x="980902" y="2161310"/>
                </a:lnTo>
                <a:lnTo>
                  <a:pt x="1130531" y="2277688"/>
                </a:lnTo>
                <a:lnTo>
                  <a:pt x="1379913" y="2344190"/>
                </a:lnTo>
                <a:cubicBezTo>
                  <a:pt x="1431736" y="2482382"/>
                  <a:pt x="1382441" y="2477193"/>
                  <a:pt x="1446415" y="2477193"/>
                </a:cubicBezTo>
                <a:lnTo>
                  <a:pt x="1413164" y="2527070"/>
                </a:lnTo>
                <a:lnTo>
                  <a:pt x="1479666" y="2759826"/>
                </a:lnTo>
                <a:lnTo>
                  <a:pt x="1612670" y="2892830"/>
                </a:lnTo>
                <a:lnTo>
                  <a:pt x="1795550" y="2892830"/>
                </a:lnTo>
                <a:lnTo>
                  <a:pt x="1778924" y="16626"/>
                </a:lnTo>
                <a:lnTo>
                  <a:pt x="1230284" y="0"/>
                </a:lnTo>
                <a:lnTo>
                  <a:pt x="781397" y="49877"/>
                </a:lnTo>
                <a:lnTo>
                  <a:pt x="49877" y="282633"/>
                </a:lnTo>
                <a:lnTo>
                  <a:pt x="282633" y="565266"/>
                </a:lnTo>
                <a:lnTo>
                  <a:pt x="299259" y="681644"/>
                </a:lnTo>
                <a:lnTo>
                  <a:pt x="299259" y="881150"/>
                </a:lnTo>
                <a:lnTo>
                  <a:pt x="149630" y="1097280"/>
                </a:lnTo>
                <a:lnTo>
                  <a:pt x="133004" y="1213659"/>
                </a:lnTo>
                <a:lnTo>
                  <a:pt x="0" y="1296786"/>
                </a:lnTo>
                <a:lnTo>
                  <a:pt x="0" y="1512917"/>
                </a:lnTo>
                <a:lnTo>
                  <a:pt x="0" y="1762299"/>
                </a:lnTo>
                <a:lnTo>
                  <a:pt x="0" y="1762299"/>
                </a:lnTo>
                <a:lnTo>
                  <a:pt x="133004" y="2028306"/>
                </a:lnTo>
                <a:lnTo>
                  <a:pt x="249382" y="2078182"/>
                </a:lnTo>
                <a:lnTo>
                  <a:pt x="249382" y="2078182"/>
                </a:lnTo>
              </a:path>
            </a:pathLst>
          </a:custGeom>
          <a:noFill/>
          <a:ln w="12700">
            <a:solidFill>
              <a:schemeClr val="accent1">
                <a:shade val="50000"/>
                <a:tint val="90000"/>
                <a:satMod val="13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танция"/>
          <p:cNvSpPr/>
          <p:nvPr/>
        </p:nvSpPr>
        <p:spPr>
          <a:xfrm>
            <a:off x="5451677" y="6191382"/>
            <a:ext cx="243068" cy="243630"/>
          </a:xfrm>
          <a:prstGeom prst="ellipse">
            <a:avLst/>
          </a:prstGeom>
          <a:solidFill>
            <a:srgbClr val="153851"/>
          </a:solidFill>
          <a:ln w="6350">
            <a:solidFill>
              <a:srgbClr val="2C5A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к озеру"/>
          <p:cNvSpPr/>
          <p:nvPr/>
        </p:nvSpPr>
        <p:spPr>
          <a:xfrm>
            <a:off x="5219326" y="5393803"/>
            <a:ext cx="221028" cy="567159"/>
          </a:xfrm>
          <a:custGeom>
            <a:avLst/>
            <a:gdLst>
              <a:gd name="connsiteX0" fmla="*/ 197626 w 221028"/>
              <a:gd name="connsiteY0" fmla="*/ 567159 h 567159"/>
              <a:gd name="connsiteX1" fmla="*/ 209201 w 221028"/>
              <a:gd name="connsiteY1" fmla="*/ 497711 h 567159"/>
              <a:gd name="connsiteX2" fmla="*/ 220776 w 221028"/>
              <a:gd name="connsiteY2" fmla="*/ 428263 h 567159"/>
              <a:gd name="connsiteX3" fmla="*/ 197626 w 221028"/>
              <a:gd name="connsiteY3" fmla="*/ 370389 h 567159"/>
              <a:gd name="connsiteX4" fmla="*/ 162902 w 221028"/>
              <a:gd name="connsiteY4" fmla="*/ 347240 h 567159"/>
              <a:gd name="connsiteX5" fmla="*/ 128178 w 221028"/>
              <a:gd name="connsiteY5" fmla="*/ 289367 h 567159"/>
              <a:gd name="connsiteX6" fmla="*/ 105029 w 221028"/>
              <a:gd name="connsiteY6" fmla="*/ 266217 h 567159"/>
              <a:gd name="connsiteX7" fmla="*/ 81879 w 221028"/>
              <a:gd name="connsiteY7" fmla="*/ 243068 h 567159"/>
              <a:gd name="connsiteX8" fmla="*/ 47155 w 221028"/>
              <a:gd name="connsiteY8" fmla="*/ 208344 h 567159"/>
              <a:gd name="connsiteX9" fmla="*/ 12431 w 221028"/>
              <a:gd name="connsiteY9" fmla="*/ 196769 h 567159"/>
              <a:gd name="connsiteX10" fmla="*/ 857 w 221028"/>
              <a:gd name="connsiteY10" fmla="*/ 104172 h 567159"/>
              <a:gd name="connsiteX11" fmla="*/ 857 w 221028"/>
              <a:gd name="connsiteY11" fmla="*/ 81022 h 567159"/>
              <a:gd name="connsiteX12" fmla="*/ 857 w 221028"/>
              <a:gd name="connsiteY12" fmla="*/ 0 h 567159"/>
              <a:gd name="connsiteX13" fmla="*/ 857 w 221028"/>
              <a:gd name="connsiteY13" fmla="*/ 46298 h 5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1028" h="567159">
                <a:moveTo>
                  <a:pt x="197626" y="567159"/>
                </a:moveTo>
                <a:lnTo>
                  <a:pt x="209201" y="497711"/>
                </a:lnTo>
                <a:cubicBezTo>
                  <a:pt x="213059" y="474562"/>
                  <a:pt x="222705" y="449483"/>
                  <a:pt x="220776" y="428263"/>
                </a:cubicBezTo>
                <a:cubicBezTo>
                  <a:pt x="218847" y="407043"/>
                  <a:pt x="207272" y="383893"/>
                  <a:pt x="197626" y="370389"/>
                </a:cubicBezTo>
                <a:cubicBezTo>
                  <a:pt x="187980" y="356885"/>
                  <a:pt x="174477" y="360744"/>
                  <a:pt x="162902" y="347240"/>
                </a:cubicBezTo>
                <a:cubicBezTo>
                  <a:pt x="151327" y="333736"/>
                  <a:pt x="137824" y="302871"/>
                  <a:pt x="128178" y="289367"/>
                </a:cubicBezTo>
                <a:cubicBezTo>
                  <a:pt x="118532" y="275863"/>
                  <a:pt x="105029" y="266217"/>
                  <a:pt x="105029" y="266217"/>
                </a:cubicBezTo>
                <a:lnTo>
                  <a:pt x="81879" y="243068"/>
                </a:lnTo>
                <a:cubicBezTo>
                  <a:pt x="72233" y="233423"/>
                  <a:pt x="58730" y="216060"/>
                  <a:pt x="47155" y="208344"/>
                </a:cubicBezTo>
                <a:cubicBezTo>
                  <a:pt x="35580" y="200628"/>
                  <a:pt x="20147" y="214131"/>
                  <a:pt x="12431" y="196769"/>
                </a:cubicBezTo>
                <a:cubicBezTo>
                  <a:pt x="4715" y="179407"/>
                  <a:pt x="2786" y="123463"/>
                  <a:pt x="857" y="104172"/>
                </a:cubicBezTo>
                <a:cubicBezTo>
                  <a:pt x="-1072" y="84881"/>
                  <a:pt x="857" y="81022"/>
                  <a:pt x="857" y="81022"/>
                </a:cubicBezTo>
                <a:lnTo>
                  <a:pt x="857" y="0"/>
                </a:lnTo>
                <a:lnTo>
                  <a:pt x="857" y="46298"/>
                </a:lnTo>
              </a:path>
            </a:pathLst>
          </a:custGeom>
          <a:noFill/>
          <a:ln w="50800" cmpd="sng">
            <a:solidFill>
              <a:srgbClr val="1538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через озеро"/>
          <p:cNvCxnSpPr>
            <a:stCxn id="5" idx="12"/>
          </p:cNvCxnSpPr>
          <p:nvPr/>
        </p:nvCxnSpPr>
        <p:spPr>
          <a:xfrm flipV="1">
            <a:off x="5220183" y="3458096"/>
            <a:ext cx="63661" cy="1935707"/>
          </a:xfrm>
          <a:prstGeom prst="straightConnector1">
            <a:avLst/>
          </a:prstGeom>
          <a:ln>
            <a:solidFill>
              <a:srgbClr val="1538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к замку"/>
          <p:cNvSpPr/>
          <p:nvPr/>
        </p:nvSpPr>
        <p:spPr>
          <a:xfrm>
            <a:off x="5197033" y="2882096"/>
            <a:ext cx="173620" cy="555585"/>
          </a:xfrm>
          <a:custGeom>
            <a:avLst/>
            <a:gdLst>
              <a:gd name="connsiteX0" fmla="*/ 173620 w 173620"/>
              <a:gd name="connsiteY0" fmla="*/ 555585 h 555585"/>
              <a:gd name="connsiteX1" fmla="*/ 104172 w 173620"/>
              <a:gd name="connsiteY1" fmla="*/ 520861 h 555585"/>
              <a:gd name="connsiteX2" fmla="*/ 92597 w 173620"/>
              <a:gd name="connsiteY2" fmla="*/ 462988 h 555585"/>
              <a:gd name="connsiteX3" fmla="*/ 115747 w 173620"/>
              <a:gd name="connsiteY3" fmla="*/ 405114 h 555585"/>
              <a:gd name="connsiteX4" fmla="*/ 162045 w 173620"/>
              <a:gd name="connsiteY4" fmla="*/ 324091 h 555585"/>
              <a:gd name="connsiteX5" fmla="*/ 138896 w 173620"/>
              <a:gd name="connsiteY5" fmla="*/ 219919 h 555585"/>
              <a:gd name="connsiteX6" fmla="*/ 92597 w 173620"/>
              <a:gd name="connsiteY6" fmla="*/ 208345 h 555585"/>
              <a:gd name="connsiteX7" fmla="*/ 57873 w 173620"/>
              <a:gd name="connsiteY7" fmla="*/ 138896 h 555585"/>
              <a:gd name="connsiteX8" fmla="*/ 34724 w 173620"/>
              <a:gd name="connsiteY8" fmla="*/ 46299 h 555585"/>
              <a:gd name="connsiteX9" fmla="*/ 11575 w 173620"/>
              <a:gd name="connsiteY9" fmla="*/ 11575 h 555585"/>
              <a:gd name="connsiteX10" fmla="*/ 0 w 173620"/>
              <a:gd name="connsiteY10" fmla="*/ 0 h 555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620" h="555585">
                <a:moveTo>
                  <a:pt x="173620" y="555585"/>
                </a:moveTo>
                <a:cubicBezTo>
                  <a:pt x="145648" y="545939"/>
                  <a:pt x="117676" y="536294"/>
                  <a:pt x="104172" y="520861"/>
                </a:cubicBezTo>
                <a:cubicBezTo>
                  <a:pt x="90668" y="505428"/>
                  <a:pt x="90668" y="482279"/>
                  <a:pt x="92597" y="462988"/>
                </a:cubicBezTo>
                <a:cubicBezTo>
                  <a:pt x="94526" y="443697"/>
                  <a:pt x="104172" y="428263"/>
                  <a:pt x="115747" y="405114"/>
                </a:cubicBezTo>
                <a:cubicBezTo>
                  <a:pt x="127322" y="381964"/>
                  <a:pt x="158187" y="354957"/>
                  <a:pt x="162045" y="324091"/>
                </a:cubicBezTo>
                <a:cubicBezTo>
                  <a:pt x="165903" y="293225"/>
                  <a:pt x="150471" y="239210"/>
                  <a:pt x="138896" y="219919"/>
                </a:cubicBezTo>
                <a:cubicBezTo>
                  <a:pt x="127321" y="200628"/>
                  <a:pt x="106101" y="221849"/>
                  <a:pt x="92597" y="208345"/>
                </a:cubicBezTo>
                <a:cubicBezTo>
                  <a:pt x="79093" y="194841"/>
                  <a:pt x="67519" y="165904"/>
                  <a:pt x="57873" y="138896"/>
                </a:cubicBezTo>
                <a:cubicBezTo>
                  <a:pt x="48227" y="111888"/>
                  <a:pt x="42440" y="67519"/>
                  <a:pt x="34724" y="46299"/>
                </a:cubicBezTo>
                <a:cubicBezTo>
                  <a:pt x="27008" y="25079"/>
                  <a:pt x="17362" y="19291"/>
                  <a:pt x="11575" y="11575"/>
                </a:cubicBezTo>
                <a:cubicBezTo>
                  <a:pt x="5788" y="3859"/>
                  <a:pt x="0" y="7716"/>
                  <a:pt x="0" y="0"/>
                </a:cubicBezTo>
              </a:path>
            </a:pathLst>
          </a:custGeom>
          <a:noFill/>
          <a:ln w="50800" cmpd="sng">
            <a:solidFill>
              <a:srgbClr val="1538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к теплицам"/>
          <p:cNvSpPr/>
          <p:nvPr/>
        </p:nvSpPr>
        <p:spPr>
          <a:xfrm>
            <a:off x="5891514" y="2905246"/>
            <a:ext cx="845149" cy="163759"/>
          </a:xfrm>
          <a:custGeom>
            <a:avLst/>
            <a:gdLst>
              <a:gd name="connsiteX0" fmla="*/ 0 w 845149"/>
              <a:gd name="connsiteY0" fmla="*/ 0 h 163759"/>
              <a:gd name="connsiteX1" fmla="*/ 92597 w 845149"/>
              <a:gd name="connsiteY1" fmla="*/ 57873 h 163759"/>
              <a:gd name="connsiteX2" fmla="*/ 138896 w 845149"/>
              <a:gd name="connsiteY2" fmla="*/ 138896 h 163759"/>
              <a:gd name="connsiteX3" fmla="*/ 208344 w 845149"/>
              <a:gd name="connsiteY3" fmla="*/ 162045 h 163759"/>
              <a:gd name="connsiteX4" fmla="*/ 335666 w 845149"/>
              <a:gd name="connsiteY4" fmla="*/ 162045 h 163759"/>
              <a:gd name="connsiteX5" fmla="*/ 462987 w 845149"/>
              <a:gd name="connsiteY5" fmla="*/ 162045 h 163759"/>
              <a:gd name="connsiteX6" fmla="*/ 636608 w 845149"/>
              <a:gd name="connsiteY6" fmla="*/ 162045 h 163759"/>
              <a:gd name="connsiteX7" fmla="*/ 740780 w 845149"/>
              <a:gd name="connsiteY7" fmla="*/ 150470 h 163759"/>
              <a:gd name="connsiteX8" fmla="*/ 810228 w 845149"/>
              <a:gd name="connsiteY8" fmla="*/ 127321 h 163759"/>
              <a:gd name="connsiteX9" fmla="*/ 844952 w 845149"/>
              <a:gd name="connsiteY9" fmla="*/ 81022 h 163759"/>
              <a:gd name="connsiteX10" fmla="*/ 821802 w 845149"/>
              <a:gd name="connsiteY10" fmla="*/ 34724 h 163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5149" h="163759">
                <a:moveTo>
                  <a:pt x="0" y="0"/>
                </a:moveTo>
                <a:cubicBezTo>
                  <a:pt x="34724" y="17362"/>
                  <a:pt x="69448" y="34724"/>
                  <a:pt x="92597" y="57873"/>
                </a:cubicBezTo>
                <a:cubicBezTo>
                  <a:pt x="115746" y="81022"/>
                  <a:pt x="119605" y="121534"/>
                  <a:pt x="138896" y="138896"/>
                </a:cubicBezTo>
                <a:cubicBezTo>
                  <a:pt x="158187" y="156258"/>
                  <a:pt x="175549" y="158187"/>
                  <a:pt x="208344" y="162045"/>
                </a:cubicBezTo>
                <a:cubicBezTo>
                  <a:pt x="241139" y="165903"/>
                  <a:pt x="335666" y="162045"/>
                  <a:pt x="335666" y="162045"/>
                </a:cubicBezTo>
                <a:lnTo>
                  <a:pt x="462987" y="162045"/>
                </a:lnTo>
                <a:cubicBezTo>
                  <a:pt x="513144" y="162045"/>
                  <a:pt x="590309" y="163974"/>
                  <a:pt x="636608" y="162045"/>
                </a:cubicBezTo>
                <a:cubicBezTo>
                  <a:pt x="682907" y="160116"/>
                  <a:pt x="711843" y="156257"/>
                  <a:pt x="740780" y="150470"/>
                </a:cubicBezTo>
                <a:cubicBezTo>
                  <a:pt x="769717" y="144683"/>
                  <a:pt x="792866" y="138896"/>
                  <a:pt x="810228" y="127321"/>
                </a:cubicBezTo>
                <a:cubicBezTo>
                  <a:pt x="827590" y="115746"/>
                  <a:pt x="843023" y="96455"/>
                  <a:pt x="844952" y="81022"/>
                </a:cubicBezTo>
                <a:cubicBezTo>
                  <a:pt x="846881" y="65589"/>
                  <a:pt x="834341" y="50156"/>
                  <a:pt x="821802" y="34724"/>
                </a:cubicBezTo>
              </a:path>
            </a:pathLst>
          </a:custGeom>
          <a:noFill/>
          <a:ln w="50800" cmpd="sng">
            <a:solidFill>
              <a:srgbClr val="1538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к иве"/>
          <p:cNvSpPr/>
          <p:nvPr/>
        </p:nvSpPr>
        <p:spPr>
          <a:xfrm>
            <a:off x="6097286" y="2280213"/>
            <a:ext cx="639180" cy="301081"/>
          </a:xfrm>
          <a:custGeom>
            <a:avLst/>
            <a:gdLst>
              <a:gd name="connsiteX0" fmla="*/ 187767 w 639180"/>
              <a:gd name="connsiteY0" fmla="*/ 266217 h 301081"/>
              <a:gd name="connsiteX1" fmla="*/ 95170 w 639180"/>
              <a:gd name="connsiteY1" fmla="*/ 300941 h 301081"/>
              <a:gd name="connsiteX2" fmla="*/ 37296 w 639180"/>
              <a:gd name="connsiteY2" fmla="*/ 254643 h 301081"/>
              <a:gd name="connsiteX3" fmla="*/ 25722 w 639180"/>
              <a:gd name="connsiteY3" fmla="*/ 208344 h 301081"/>
              <a:gd name="connsiteX4" fmla="*/ 2572 w 639180"/>
              <a:gd name="connsiteY4" fmla="*/ 150471 h 301081"/>
              <a:gd name="connsiteX5" fmla="*/ 2572 w 639180"/>
              <a:gd name="connsiteY5" fmla="*/ 104172 h 301081"/>
              <a:gd name="connsiteX6" fmla="*/ 2572 w 639180"/>
              <a:gd name="connsiteY6" fmla="*/ 92597 h 301081"/>
              <a:gd name="connsiteX7" fmla="*/ 37296 w 639180"/>
              <a:gd name="connsiteY7" fmla="*/ 23149 h 301081"/>
              <a:gd name="connsiteX8" fmla="*/ 95170 w 639180"/>
              <a:gd name="connsiteY8" fmla="*/ 23149 h 301081"/>
              <a:gd name="connsiteX9" fmla="*/ 153043 w 639180"/>
              <a:gd name="connsiteY9" fmla="*/ 23149 h 301081"/>
              <a:gd name="connsiteX10" fmla="*/ 326663 w 639180"/>
              <a:gd name="connsiteY10" fmla="*/ 57873 h 301081"/>
              <a:gd name="connsiteX11" fmla="*/ 639180 w 639180"/>
              <a:gd name="connsiteY11" fmla="*/ 0 h 30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39180" h="301081">
                <a:moveTo>
                  <a:pt x="187767" y="266217"/>
                </a:moveTo>
                <a:cubicBezTo>
                  <a:pt x="154007" y="284543"/>
                  <a:pt x="120248" y="302870"/>
                  <a:pt x="95170" y="300941"/>
                </a:cubicBezTo>
                <a:cubicBezTo>
                  <a:pt x="70091" y="299012"/>
                  <a:pt x="48871" y="270076"/>
                  <a:pt x="37296" y="254643"/>
                </a:cubicBezTo>
                <a:cubicBezTo>
                  <a:pt x="25721" y="239210"/>
                  <a:pt x="31509" y="225706"/>
                  <a:pt x="25722" y="208344"/>
                </a:cubicBezTo>
                <a:cubicBezTo>
                  <a:pt x="19935" y="190982"/>
                  <a:pt x="6430" y="167833"/>
                  <a:pt x="2572" y="150471"/>
                </a:cubicBezTo>
                <a:cubicBezTo>
                  <a:pt x="-1286" y="133109"/>
                  <a:pt x="2572" y="104172"/>
                  <a:pt x="2572" y="104172"/>
                </a:cubicBezTo>
                <a:cubicBezTo>
                  <a:pt x="2572" y="94526"/>
                  <a:pt x="-3215" y="106101"/>
                  <a:pt x="2572" y="92597"/>
                </a:cubicBezTo>
                <a:cubicBezTo>
                  <a:pt x="8359" y="79093"/>
                  <a:pt x="21863" y="34724"/>
                  <a:pt x="37296" y="23149"/>
                </a:cubicBezTo>
                <a:cubicBezTo>
                  <a:pt x="52729" y="11574"/>
                  <a:pt x="95170" y="23149"/>
                  <a:pt x="95170" y="23149"/>
                </a:cubicBezTo>
                <a:cubicBezTo>
                  <a:pt x="114461" y="23149"/>
                  <a:pt x="114461" y="17362"/>
                  <a:pt x="153043" y="23149"/>
                </a:cubicBezTo>
                <a:cubicBezTo>
                  <a:pt x="191625" y="28936"/>
                  <a:pt x="245640" y="61731"/>
                  <a:pt x="326663" y="57873"/>
                </a:cubicBezTo>
                <a:cubicBezTo>
                  <a:pt x="407686" y="54015"/>
                  <a:pt x="583236" y="9645"/>
                  <a:pt x="639180" y="0"/>
                </a:cubicBezTo>
              </a:path>
            </a:pathLst>
          </a:custGeom>
          <a:noFill/>
          <a:ln w="50800" cmpd="sng">
            <a:solidFill>
              <a:srgbClr val="1538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к стадиону"/>
          <p:cNvSpPr/>
          <p:nvPr/>
        </p:nvSpPr>
        <p:spPr>
          <a:xfrm>
            <a:off x="4224759" y="1412111"/>
            <a:ext cx="2407535" cy="659757"/>
          </a:xfrm>
          <a:custGeom>
            <a:avLst/>
            <a:gdLst>
              <a:gd name="connsiteX0" fmla="*/ 2407535 w 2407535"/>
              <a:gd name="connsiteY0" fmla="*/ 659757 h 659757"/>
              <a:gd name="connsiteX1" fmla="*/ 2291788 w 2407535"/>
              <a:gd name="connsiteY1" fmla="*/ 567160 h 659757"/>
              <a:gd name="connsiteX2" fmla="*/ 2152892 w 2407535"/>
              <a:gd name="connsiteY2" fmla="*/ 544011 h 659757"/>
              <a:gd name="connsiteX3" fmla="*/ 1909823 w 2407535"/>
              <a:gd name="connsiteY3" fmla="*/ 544011 h 659757"/>
              <a:gd name="connsiteX4" fmla="*/ 1655180 w 2407535"/>
              <a:gd name="connsiteY4" fmla="*/ 544011 h 659757"/>
              <a:gd name="connsiteX5" fmla="*/ 1469985 w 2407535"/>
              <a:gd name="connsiteY5" fmla="*/ 509286 h 659757"/>
              <a:gd name="connsiteX6" fmla="*/ 1261641 w 2407535"/>
              <a:gd name="connsiteY6" fmla="*/ 462988 h 659757"/>
              <a:gd name="connsiteX7" fmla="*/ 1192193 w 2407535"/>
              <a:gd name="connsiteY7" fmla="*/ 439838 h 659757"/>
              <a:gd name="connsiteX8" fmla="*/ 1122745 w 2407535"/>
              <a:gd name="connsiteY8" fmla="*/ 393540 h 659757"/>
              <a:gd name="connsiteX9" fmla="*/ 1041722 w 2407535"/>
              <a:gd name="connsiteY9" fmla="*/ 254643 h 659757"/>
              <a:gd name="connsiteX10" fmla="*/ 914400 w 2407535"/>
              <a:gd name="connsiteY10" fmla="*/ 208345 h 659757"/>
              <a:gd name="connsiteX11" fmla="*/ 717631 w 2407535"/>
              <a:gd name="connsiteY11" fmla="*/ 150471 h 659757"/>
              <a:gd name="connsiteX12" fmla="*/ 671332 w 2407535"/>
              <a:gd name="connsiteY12" fmla="*/ 150471 h 659757"/>
              <a:gd name="connsiteX13" fmla="*/ 486137 w 2407535"/>
              <a:gd name="connsiteY13" fmla="*/ 69448 h 659757"/>
              <a:gd name="connsiteX14" fmla="*/ 266218 w 2407535"/>
              <a:gd name="connsiteY14" fmla="*/ 57874 h 659757"/>
              <a:gd name="connsiteX15" fmla="*/ 104173 w 2407535"/>
              <a:gd name="connsiteY15" fmla="*/ 11575 h 659757"/>
              <a:gd name="connsiteX16" fmla="*/ 46299 w 2407535"/>
              <a:gd name="connsiteY16" fmla="*/ 11575 h 659757"/>
              <a:gd name="connsiteX17" fmla="*/ 0 w 2407535"/>
              <a:gd name="connsiteY17" fmla="*/ 0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07535" h="659757">
                <a:moveTo>
                  <a:pt x="2407535" y="659757"/>
                </a:moveTo>
                <a:cubicBezTo>
                  <a:pt x="2370882" y="623104"/>
                  <a:pt x="2334229" y="586451"/>
                  <a:pt x="2291788" y="567160"/>
                </a:cubicBezTo>
                <a:cubicBezTo>
                  <a:pt x="2249347" y="547869"/>
                  <a:pt x="2216553" y="547869"/>
                  <a:pt x="2152892" y="544011"/>
                </a:cubicBezTo>
                <a:cubicBezTo>
                  <a:pt x="2089231" y="540153"/>
                  <a:pt x="1909823" y="544011"/>
                  <a:pt x="1909823" y="544011"/>
                </a:cubicBezTo>
                <a:cubicBezTo>
                  <a:pt x="1826871" y="544011"/>
                  <a:pt x="1728486" y="549798"/>
                  <a:pt x="1655180" y="544011"/>
                </a:cubicBezTo>
                <a:cubicBezTo>
                  <a:pt x="1581874" y="538224"/>
                  <a:pt x="1535575" y="522790"/>
                  <a:pt x="1469985" y="509286"/>
                </a:cubicBezTo>
                <a:cubicBezTo>
                  <a:pt x="1404395" y="495782"/>
                  <a:pt x="1307940" y="474563"/>
                  <a:pt x="1261641" y="462988"/>
                </a:cubicBezTo>
                <a:cubicBezTo>
                  <a:pt x="1215342" y="451413"/>
                  <a:pt x="1215342" y="451413"/>
                  <a:pt x="1192193" y="439838"/>
                </a:cubicBezTo>
                <a:cubicBezTo>
                  <a:pt x="1169044" y="428263"/>
                  <a:pt x="1147823" y="424406"/>
                  <a:pt x="1122745" y="393540"/>
                </a:cubicBezTo>
                <a:cubicBezTo>
                  <a:pt x="1097667" y="362674"/>
                  <a:pt x="1076446" y="285509"/>
                  <a:pt x="1041722" y="254643"/>
                </a:cubicBezTo>
                <a:cubicBezTo>
                  <a:pt x="1006998" y="223777"/>
                  <a:pt x="968415" y="225707"/>
                  <a:pt x="914400" y="208345"/>
                </a:cubicBezTo>
                <a:cubicBezTo>
                  <a:pt x="860385" y="190983"/>
                  <a:pt x="758142" y="160117"/>
                  <a:pt x="717631" y="150471"/>
                </a:cubicBezTo>
                <a:cubicBezTo>
                  <a:pt x="677120" y="140825"/>
                  <a:pt x="709914" y="163975"/>
                  <a:pt x="671332" y="150471"/>
                </a:cubicBezTo>
                <a:cubicBezTo>
                  <a:pt x="632750" y="136967"/>
                  <a:pt x="553656" y="84881"/>
                  <a:pt x="486137" y="69448"/>
                </a:cubicBezTo>
                <a:cubicBezTo>
                  <a:pt x="418618" y="54015"/>
                  <a:pt x="329879" y="67519"/>
                  <a:pt x="266218" y="57874"/>
                </a:cubicBezTo>
                <a:cubicBezTo>
                  <a:pt x="202557" y="48228"/>
                  <a:pt x="140826" y="19291"/>
                  <a:pt x="104173" y="11575"/>
                </a:cubicBezTo>
                <a:cubicBezTo>
                  <a:pt x="67520" y="3859"/>
                  <a:pt x="63661" y="13504"/>
                  <a:pt x="46299" y="11575"/>
                </a:cubicBezTo>
                <a:cubicBezTo>
                  <a:pt x="28937" y="9646"/>
                  <a:pt x="0" y="0"/>
                  <a:pt x="0" y="0"/>
                </a:cubicBezTo>
              </a:path>
            </a:pathLst>
          </a:custGeom>
          <a:noFill/>
          <a:ln w="50800" cmpd="sng">
            <a:solidFill>
              <a:srgbClr val="1538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к домику"/>
          <p:cNvSpPr/>
          <p:nvPr/>
        </p:nvSpPr>
        <p:spPr>
          <a:xfrm>
            <a:off x="4259484" y="1309386"/>
            <a:ext cx="2071868" cy="128447"/>
          </a:xfrm>
          <a:custGeom>
            <a:avLst/>
            <a:gdLst>
              <a:gd name="connsiteX0" fmla="*/ 0 w 2071868"/>
              <a:gd name="connsiteY0" fmla="*/ 91151 h 128447"/>
              <a:gd name="connsiteX1" fmla="*/ 520860 w 2071868"/>
              <a:gd name="connsiteY1" fmla="*/ 10128 h 128447"/>
              <a:gd name="connsiteX2" fmla="*/ 1099594 w 2071868"/>
              <a:gd name="connsiteY2" fmla="*/ 10128 h 128447"/>
              <a:gd name="connsiteX3" fmla="*/ 1551007 w 2071868"/>
              <a:gd name="connsiteY3" fmla="*/ 91151 h 128447"/>
              <a:gd name="connsiteX4" fmla="*/ 1990845 w 2071868"/>
              <a:gd name="connsiteY4" fmla="*/ 125875 h 128447"/>
              <a:gd name="connsiteX5" fmla="*/ 2071868 w 2071868"/>
              <a:gd name="connsiteY5" fmla="*/ 125875 h 128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1868" h="128447">
                <a:moveTo>
                  <a:pt x="0" y="91151"/>
                </a:moveTo>
                <a:cubicBezTo>
                  <a:pt x="168797" y="57391"/>
                  <a:pt x="337594" y="23632"/>
                  <a:pt x="520860" y="10128"/>
                </a:cubicBezTo>
                <a:cubicBezTo>
                  <a:pt x="704126" y="-3376"/>
                  <a:pt x="927903" y="-3376"/>
                  <a:pt x="1099594" y="10128"/>
                </a:cubicBezTo>
                <a:cubicBezTo>
                  <a:pt x="1271285" y="23632"/>
                  <a:pt x="1402465" y="71860"/>
                  <a:pt x="1551007" y="91151"/>
                </a:cubicBezTo>
                <a:cubicBezTo>
                  <a:pt x="1699549" y="110442"/>
                  <a:pt x="1904035" y="120088"/>
                  <a:pt x="1990845" y="125875"/>
                </a:cubicBezTo>
                <a:cubicBezTo>
                  <a:pt x="2077655" y="131662"/>
                  <a:pt x="2060293" y="125875"/>
                  <a:pt x="2071868" y="125875"/>
                </a:cubicBezTo>
              </a:path>
            </a:pathLst>
          </a:custGeom>
          <a:noFill/>
          <a:ln w="50800" cmpd="sng">
            <a:solidFill>
              <a:srgbClr val="1538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к воротам"/>
          <p:cNvSpPr/>
          <p:nvPr/>
        </p:nvSpPr>
        <p:spPr>
          <a:xfrm>
            <a:off x="5414879" y="921828"/>
            <a:ext cx="787078" cy="451413"/>
          </a:xfrm>
          <a:custGeom>
            <a:avLst/>
            <a:gdLst>
              <a:gd name="connsiteX0" fmla="*/ 787078 w 787078"/>
              <a:gd name="connsiteY0" fmla="*/ 451413 h 451413"/>
              <a:gd name="connsiteX1" fmla="*/ 544010 w 787078"/>
              <a:gd name="connsiteY1" fmla="*/ 370390 h 451413"/>
              <a:gd name="connsiteX2" fmla="*/ 312516 w 787078"/>
              <a:gd name="connsiteY2" fmla="*/ 335666 h 451413"/>
              <a:gd name="connsiteX3" fmla="*/ 208344 w 787078"/>
              <a:gd name="connsiteY3" fmla="*/ 243068 h 451413"/>
              <a:gd name="connsiteX4" fmla="*/ 150470 w 787078"/>
              <a:gd name="connsiteY4" fmla="*/ 196770 h 451413"/>
              <a:gd name="connsiteX5" fmla="*/ 81022 w 787078"/>
              <a:gd name="connsiteY5" fmla="*/ 69448 h 451413"/>
              <a:gd name="connsiteX6" fmla="*/ 0 w 787078"/>
              <a:gd name="connsiteY6" fmla="*/ 0 h 45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7078" h="451413">
                <a:moveTo>
                  <a:pt x="787078" y="451413"/>
                </a:moveTo>
                <a:lnTo>
                  <a:pt x="544010" y="370390"/>
                </a:lnTo>
                <a:lnTo>
                  <a:pt x="312516" y="335666"/>
                </a:lnTo>
                <a:lnTo>
                  <a:pt x="208344" y="243068"/>
                </a:lnTo>
                <a:lnTo>
                  <a:pt x="150470" y="196770"/>
                </a:lnTo>
                <a:lnTo>
                  <a:pt x="81022" y="69448"/>
                </a:lnTo>
                <a:lnTo>
                  <a:pt x="0" y="0"/>
                </a:lnTo>
              </a:path>
            </a:pathLst>
          </a:custGeom>
          <a:noFill/>
          <a:ln w="50800" cmpd="sng">
            <a:solidFill>
              <a:srgbClr val="1538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к деревне"/>
          <p:cNvSpPr/>
          <p:nvPr/>
        </p:nvSpPr>
        <p:spPr>
          <a:xfrm>
            <a:off x="277792" y="659757"/>
            <a:ext cx="4780345" cy="1053296"/>
          </a:xfrm>
          <a:custGeom>
            <a:avLst/>
            <a:gdLst>
              <a:gd name="connsiteX0" fmla="*/ 4780345 w 4780345"/>
              <a:gd name="connsiteY0" fmla="*/ 69448 h 1053296"/>
              <a:gd name="connsiteX1" fmla="*/ 4606724 w 4780345"/>
              <a:gd name="connsiteY1" fmla="*/ 23149 h 1053296"/>
              <a:gd name="connsiteX2" fmla="*/ 4479403 w 4780345"/>
              <a:gd name="connsiteY2" fmla="*/ 0 h 1053296"/>
              <a:gd name="connsiteX3" fmla="*/ 4340507 w 4780345"/>
              <a:gd name="connsiteY3" fmla="*/ 23149 h 1053296"/>
              <a:gd name="connsiteX4" fmla="*/ 4224760 w 4780345"/>
              <a:gd name="connsiteY4" fmla="*/ 23149 h 1053296"/>
              <a:gd name="connsiteX5" fmla="*/ 4039565 w 4780345"/>
              <a:gd name="connsiteY5" fmla="*/ 23149 h 1053296"/>
              <a:gd name="connsiteX6" fmla="*/ 3877519 w 4780345"/>
              <a:gd name="connsiteY6" fmla="*/ 81023 h 1053296"/>
              <a:gd name="connsiteX7" fmla="*/ 3669175 w 4780345"/>
              <a:gd name="connsiteY7" fmla="*/ 81023 h 1053296"/>
              <a:gd name="connsiteX8" fmla="*/ 3379808 w 4780345"/>
              <a:gd name="connsiteY8" fmla="*/ 81023 h 1053296"/>
              <a:gd name="connsiteX9" fmla="*/ 3217762 w 4780345"/>
              <a:gd name="connsiteY9" fmla="*/ 127321 h 1053296"/>
              <a:gd name="connsiteX10" fmla="*/ 2928395 w 4780345"/>
              <a:gd name="connsiteY10" fmla="*/ 196770 h 1053296"/>
              <a:gd name="connsiteX11" fmla="*/ 2627454 w 4780345"/>
              <a:gd name="connsiteY11" fmla="*/ 312516 h 1053296"/>
              <a:gd name="connsiteX12" fmla="*/ 2071869 w 4780345"/>
              <a:gd name="connsiteY12" fmla="*/ 532435 h 1053296"/>
              <a:gd name="connsiteX13" fmla="*/ 1713054 w 4780345"/>
              <a:gd name="connsiteY13" fmla="*/ 601884 h 1053296"/>
              <a:gd name="connsiteX14" fmla="*/ 1400537 w 4780345"/>
              <a:gd name="connsiteY14" fmla="*/ 694481 h 1053296"/>
              <a:gd name="connsiteX15" fmla="*/ 1006998 w 4780345"/>
              <a:gd name="connsiteY15" fmla="*/ 798653 h 1053296"/>
              <a:gd name="connsiteX16" fmla="*/ 613459 w 4780345"/>
              <a:gd name="connsiteY16" fmla="*/ 902825 h 1053296"/>
              <a:gd name="connsiteX17" fmla="*/ 162046 w 4780345"/>
              <a:gd name="connsiteY17" fmla="*/ 995423 h 1053296"/>
              <a:gd name="connsiteX18" fmla="*/ 104173 w 4780345"/>
              <a:gd name="connsiteY18" fmla="*/ 1053296 h 1053296"/>
              <a:gd name="connsiteX19" fmla="*/ 0 w 4780345"/>
              <a:gd name="connsiteY19" fmla="*/ 1030147 h 1053296"/>
              <a:gd name="connsiteX20" fmla="*/ 0 w 4780345"/>
              <a:gd name="connsiteY20" fmla="*/ 937549 h 1053296"/>
              <a:gd name="connsiteX21" fmla="*/ 11575 w 4780345"/>
              <a:gd name="connsiteY21" fmla="*/ 763929 h 1053296"/>
              <a:gd name="connsiteX22" fmla="*/ 92598 w 4780345"/>
              <a:gd name="connsiteY22" fmla="*/ 613458 h 1053296"/>
              <a:gd name="connsiteX23" fmla="*/ 266218 w 4780345"/>
              <a:gd name="connsiteY23" fmla="*/ 520861 h 105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80345" h="1053296">
                <a:moveTo>
                  <a:pt x="4780345" y="69448"/>
                </a:moveTo>
                <a:lnTo>
                  <a:pt x="4606724" y="23149"/>
                </a:lnTo>
                <a:lnTo>
                  <a:pt x="4479403" y="0"/>
                </a:lnTo>
                <a:lnTo>
                  <a:pt x="4340507" y="23149"/>
                </a:lnTo>
                <a:lnTo>
                  <a:pt x="4224760" y="23149"/>
                </a:lnTo>
                <a:lnTo>
                  <a:pt x="4039565" y="23149"/>
                </a:lnTo>
                <a:lnTo>
                  <a:pt x="3877519" y="81023"/>
                </a:lnTo>
                <a:lnTo>
                  <a:pt x="3669175" y="81023"/>
                </a:lnTo>
                <a:lnTo>
                  <a:pt x="3379808" y="81023"/>
                </a:lnTo>
                <a:lnTo>
                  <a:pt x="3217762" y="127321"/>
                </a:lnTo>
                <a:lnTo>
                  <a:pt x="2928395" y="196770"/>
                </a:lnTo>
                <a:lnTo>
                  <a:pt x="2627454" y="312516"/>
                </a:lnTo>
                <a:lnTo>
                  <a:pt x="2071869" y="532435"/>
                </a:lnTo>
                <a:lnTo>
                  <a:pt x="1713054" y="601884"/>
                </a:lnTo>
                <a:lnTo>
                  <a:pt x="1400537" y="694481"/>
                </a:lnTo>
                <a:lnTo>
                  <a:pt x="1006998" y="798653"/>
                </a:lnTo>
                <a:lnTo>
                  <a:pt x="613459" y="902825"/>
                </a:lnTo>
                <a:lnTo>
                  <a:pt x="162046" y="995423"/>
                </a:lnTo>
                <a:lnTo>
                  <a:pt x="104173" y="1053296"/>
                </a:lnTo>
                <a:lnTo>
                  <a:pt x="0" y="1030147"/>
                </a:lnTo>
                <a:lnTo>
                  <a:pt x="0" y="937549"/>
                </a:lnTo>
                <a:lnTo>
                  <a:pt x="11575" y="763929"/>
                </a:lnTo>
                <a:lnTo>
                  <a:pt x="92598" y="613458"/>
                </a:lnTo>
                <a:lnTo>
                  <a:pt x="266218" y="520861"/>
                </a:lnTo>
              </a:path>
            </a:pathLst>
          </a:custGeom>
          <a:noFill/>
          <a:ln w="50800" cmpd="sng">
            <a:solidFill>
              <a:srgbClr val="1538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из деревни"/>
          <p:cNvSpPr/>
          <p:nvPr/>
        </p:nvSpPr>
        <p:spPr>
          <a:xfrm>
            <a:off x="279717" y="661682"/>
            <a:ext cx="4780345" cy="1053296"/>
          </a:xfrm>
          <a:custGeom>
            <a:avLst/>
            <a:gdLst>
              <a:gd name="connsiteX0" fmla="*/ 4780345 w 4780345"/>
              <a:gd name="connsiteY0" fmla="*/ 69448 h 1053296"/>
              <a:gd name="connsiteX1" fmla="*/ 4606724 w 4780345"/>
              <a:gd name="connsiteY1" fmla="*/ 23149 h 1053296"/>
              <a:gd name="connsiteX2" fmla="*/ 4479403 w 4780345"/>
              <a:gd name="connsiteY2" fmla="*/ 0 h 1053296"/>
              <a:gd name="connsiteX3" fmla="*/ 4340507 w 4780345"/>
              <a:gd name="connsiteY3" fmla="*/ 23149 h 1053296"/>
              <a:gd name="connsiteX4" fmla="*/ 4224760 w 4780345"/>
              <a:gd name="connsiteY4" fmla="*/ 23149 h 1053296"/>
              <a:gd name="connsiteX5" fmla="*/ 4039565 w 4780345"/>
              <a:gd name="connsiteY5" fmla="*/ 23149 h 1053296"/>
              <a:gd name="connsiteX6" fmla="*/ 3877519 w 4780345"/>
              <a:gd name="connsiteY6" fmla="*/ 81023 h 1053296"/>
              <a:gd name="connsiteX7" fmla="*/ 3669175 w 4780345"/>
              <a:gd name="connsiteY7" fmla="*/ 81023 h 1053296"/>
              <a:gd name="connsiteX8" fmla="*/ 3379808 w 4780345"/>
              <a:gd name="connsiteY8" fmla="*/ 81023 h 1053296"/>
              <a:gd name="connsiteX9" fmla="*/ 3217762 w 4780345"/>
              <a:gd name="connsiteY9" fmla="*/ 127321 h 1053296"/>
              <a:gd name="connsiteX10" fmla="*/ 2928395 w 4780345"/>
              <a:gd name="connsiteY10" fmla="*/ 196770 h 1053296"/>
              <a:gd name="connsiteX11" fmla="*/ 2627454 w 4780345"/>
              <a:gd name="connsiteY11" fmla="*/ 312516 h 1053296"/>
              <a:gd name="connsiteX12" fmla="*/ 2071869 w 4780345"/>
              <a:gd name="connsiteY12" fmla="*/ 532435 h 1053296"/>
              <a:gd name="connsiteX13" fmla="*/ 1713054 w 4780345"/>
              <a:gd name="connsiteY13" fmla="*/ 601884 h 1053296"/>
              <a:gd name="connsiteX14" fmla="*/ 1400537 w 4780345"/>
              <a:gd name="connsiteY14" fmla="*/ 694481 h 1053296"/>
              <a:gd name="connsiteX15" fmla="*/ 1006998 w 4780345"/>
              <a:gd name="connsiteY15" fmla="*/ 798653 h 1053296"/>
              <a:gd name="connsiteX16" fmla="*/ 613459 w 4780345"/>
              <a:gd name="connsiteY16" fmla="*/ 902825 h 1053296"/>
              <a:gd name="connsiteX17" fmla="*/ 162046 w 4780345"/>
              <a:gd name="connsiteY17" fmla="*/ 995423 h 1053296"/>
              <a:gd name="connsiteX18" fmla="*/ 104173 w 4780345"/>
              <a:gd name="connsiteY18" fmla="*/ 1053296 h 1053296"/>
              <a:gd name="connsiteX19" fmla="*/ 0 w 4780345"/>
              <a:gd name="connsiteY19" fmla="*/ 1030147 h 1053296"/>
              <a:gd name="connsiteX20" fmla="*/ 0 w 4780345"/>
              <a:gd name="connsiteY20" fmla="*/ 937549 h 1053296"/>
              <a:gd name="connsiteX21" fmla="*/ 11575 w 4780345"/>
              <a:gd name="connsiteY21" fmla="*/ 763929 h 1053296"/>
              <a:gd name="connsiteX22" fmla="*/ 92598 w 4780345"/>
              <a:gd name="connsiteY22" fmla="*/ 613458 h 1053296"/>
              <a:gd name="connsiteX23" fmla="*/ 266218 w 4780345"/>
              <a:gd name="connsiteY23" fmla="*/ 520861 h 105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80345" h="1053296">
                <a:moveTo>
                  <a:pt x="4780345" y="69448"/>
                </a:moveTo>
                <a:lnTo>
                  <a:pt x="4606724" y="23149"/>
                </a:lnTo>
                <a:lnTo>
                  <a:pt x="4479403" y="0"/>
                </a:lnTo>
                <a:lnTo>
                  <a:pt x="4340507" y="23149"/>
                </a:lnTo>
                <a:lnTo>
                  <a:pt x="4224760" y="23149"/>
                </a:lnTo>
                <a:lnTo>
                  <a:pt x="4039565" y="23149"/>
                </a:lnTo>
                <a:lnTo>
                  <a:pt x="3877519" y="81023"/>
                </a:lnTo>
                <a:lnTo>
                  <a:pt x="3669175" y="81023"/>
                </a:lnTo>
                <a:lnTo>
                  <a:pt x="3379808" y="81023"/>
                </a:lnTo>
                <a:lnTo>
                  <a:pt x="3217762" y="127321"/>
                </a:lnTo>
                <a:lnTo>
                  <a:pt x="2928395" y="196770"/>
                </a:lnTo>
                <a:lnTo>
                  <a:pt x="2627454" y="312516"/>
                </a:lnTo>
                <a:lnTo>
                  <a:pt x="2071869" y="532435"/>
                </a:lnTo>
                <a:lnTo>
                  <a:pt x="1713054" y="601884"/>
                </a:lnTo>
                <a:lnTo>
                  <a:pt x="1400537" y="694481"/>
                </a:lnTo>
                <a:lnTo>
                  <a:pt x="1006998" y="798653"/>
                </a:lnTo>
                <a:lnTo>
                  <a:pt x="613459" y="902825"/>
                </a:lnTo>
                <a:lnTo>
                  <a:pt x="162046" y="995423"/>
                </a:lnTo>
                <a:lnTo>
                  <a:pt x="104173" y="1053296"/>
                </a:lnTo>
                <a:lnTo>
                  <a:pt x="0" y="1030147"/>
                </a:lnTo>
                <a:lnTo>
                  <a:pt x="0" y="937549"/>
                </a:lnTo>
                <a:lnTo>
                  <a:pt x="11575" y="763929"/>
                </a:lnTo>
                <a:lnTo>
                  <a:pt x="92598" y="613458"/>
                </a:lnTo>
                <a:lnTo>
                  <a:pt x="266218" y="520861"/>
                </a:lnTo>
              </a:path>
            </a:pathLst>
          </a:custGeom>
          <a:noFill/>
          <a:ln w="50800" cmpd="sng">
            <a:solidFill>
              <a:srgbClr val="1538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в лес"/>
          <p:cNvSpPr/>
          <p:nvPr/>
        </p:nvSpPr>
        <p:spPr>
          <a:xfrm>
            <a:off x="5474825" y="925975"/>
            <a:ext cx="2627453" cy="532435"/>
          </a:xfrm>
          <a:custGeom>
            <a:avLst/>
            <a:gdLst>
              <a:gd name="connsiteX0" fmla="*/ 0 w 2627453"/>
              <a:gd name="connsiteY0" fmla="*/ 11574 h 532435"/>
              <a:gd name="connsiteX1" fmla="*/ 150471 w 2627453"/>
              <a:gd name="connsiteY1" fmla="*/ 34724 h 532435"/>
              <a:gd name="connsiteX2" fmla="*/ 277793 w 2627453"/>
              <a:gd name="connsiteY2" fmla="*/ 69448 h 532435"/>
              <a:gd name="connsiteX3" fmla="*/ 451413 w 2627453"/>
              <a:gd name="connsiteY3" fmla="*/ 57873 h 532435"/>
              <a:gd name="connsiteX4" fmla="*/ 706056 w 2627453"/>
              <a:gd name="connsiteY4" fmla="*/ 46298 h 532435"/>
              <a:gd name="connsiteX5" fmla="*/ 833378 w 2627453"/>
              <a:gd name="connsiteY5" fmla="*/ 11574 h 532435"/>
              <a:gd name="connsiteX6" fmla="*/ 1215342 w 2627453"/>
              <a:gd name="connsiteY6" fmla="*/ 0 h 532435"/>
              <a:gd name="connsiteX7" fmla="*/ 1423686 w 2627453"/>
              <a:gd name="connsiteY7" fmla="*/ 0 h 532435"/>
              <a:gd name="connsiteX8" fmla="*/ 1701479 w 2627453"/>
              <a:gd name="connsiteY8" fmla="*/ 69448 h 532435"/>
              <a:gd name="connsiteX9" fmla="*/ 2048719 w 2627453"/>
              <a:gd name="connsiteY9" fmla="*/ 104172 h 532435"/>
              <a:gd name="connsiteX10" fmla="*/ 2314937 w 2627453"/>
              <a:gd name="connsiteY10" fmla="*/ 173620 h 532435"/>
              <a:gd name="connsiteX11" fmla="*/ 2407534 w 2627453"/>
              <a:gd name="connsiteY11" fmla="*/ 231493 h 532435"/>
              <a:gd name="connsiteX12" fmla="*/ 2592729 w 2627453"/>
              <a:gd name="connsiteY12" fmla="*/ 405114 h 532435"/>
              <a:gd name="connsiteX13" fmla="*/ 2627453 w 2627453"/>
              <a:gd name="connsiteY13" fmla="*/ 520860 h 532435"/>
              <a:gd name="connsiteX14" fmla="*/ 2627453 w 2627453"/>
              <a:gd name="connsiteY14" fmla="*/ 532435 h 53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27453" h="532435">
                <a:moveTo>
                  <a:pt x="0" y="11574"/>
                </a:moveTo>
                <a:lnTo>
                  <a:pt x="150471" y="34724"/>
                </a:lnTo>
                <a:lnTo>
                  <a:pt x="277793" y="69448"/>
                </a:lnTo>
                <a:lnTo>
                  <a:pt x="451413" y="57873"/>
                </a:lnTo>
                <a:lnTo>
                  <a:pt x="706056" y="46298"/>
                </a:lnTo>
                <a:lnTo>
                  <a:pt x="833378" y="11574"/>
                </a:lnTo>
                <a:lnTo>
                  <a:pt x="1215342" y="0"/>
                </a:lnTo>
                <a:lnTo>
                  <a:pt x="1423686" y="0"/>
                </a:lnTo>
                <a:lnTo>
                  <a:pt x="1701479" y="69448"/>
                </a:lnTo>
                <a:lnTo>
                  <a:pt x="2048719" y="104172"/>
                </a:lnTo>
                <a:lnTo>
                  <a:pt x="2314937" y="173620"/>
                </a:lnTo>
                <a:lnTo>
                  <a:pt x="2407534" y="231493"/>
                </a:lnTo>
                <a:lnTo>
                  <a:pt x="2592729" y="405114"/>
                </a:lnTo>
                <a:lnTo>
                  <a:pt x="2627453" y="520860"/>
                </a:lnTo>
                <a:lnTo>
                  <a:pt x="2627453" y="532435"/>
                </a:lnTo>
              </a:path>
            </a:pathLst>
          </a:custGeom>
          <a:noFill/>
          <a:ln w="50800" cmpd="sng">
            <a:solidFill>
              <a:srgbClr val="15385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49898" y="1640110"/>
            <a:ext cx="355097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Английское </a:t>
            </a:r>
          </a:p>
          <a:p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словообразование</a:t>
            </a:r>
          </a:p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Аффиксация</a:t>
            </a:r>
          </a:p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(деривация):</a:t>
            </a:r>
          </a:p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Префиксы (приставки)</a:t>
            </a:r>
          </a:p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Суффиксы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14088" y="6308080"/>
            <a:ext cx="139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глагол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58816" y="3357140"/>
            <a:ext cx="3268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Существительное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-(t)ion, -</a:t>
            </a:r>
            <a:r>
              <a:rPr lang="en-US" alt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sion</a:t>
            </a:r>
            <a:r>
              <a:rPr lang="en-US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-ty, -</a:t>
            </a:r>
            <a:r>
              <a:rPr lang="en-US" alt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</a:t>
            </a:r>
            <a:r>
              <a:rPr lang="en-US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-ness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47779" y="869496"/>
            <a:ext cx="2258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Прилагательное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26216" y="821381"/>
            <a:ext cx="1398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Наречие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ru-RU" sz="2400" b="1" dirty="0"/>
              <a:t>           -</a:t>
            </a:r>
            <a:r>
              <a:rPr lang="en-US" altLang="ru-RU" sz="2400" b="1" dirty="0" err="1"/>
              <a:t>ly</a:t>
            </a:r>
            <a:endParaRPr lang="ru-RU" alt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41363" y="6088156"/>
            <a:ext cx="417729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Co-; de-; dis-;  in-;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; inter-; 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ir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; over-;  re- ; 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; -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;  -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fy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-;  -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-;  -ate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62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7" presetClass="emph" presetSubtype="0" repeatCount="2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3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0"/>
                            </p:stCondLst>
                            <p:childTnLst>
                              <p:par>
                                <p:cTn id="4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500"/>
                            </p:stCondLst>
                            <p:childTnLst>
                              <p:par>
                                <p:cTn id="50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58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40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500"/>
                            </p:stCondLst>
                            <p:childTnLst>
                              <p:par>
                                <p:cTn id="66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7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9000"/>
                            </p:stCondLst>
                            <p:childTnLst>
                              <p:par>
                                <p:cTn id="74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1000"/>
                            </p:stCondLst>
                            <p:childTnLst>
                              <p:par>
                                <p:cTn id="7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2500"/>
                            </p:stCondLst>
                            <p:childTnLst>
                              <p:par>
                                <p:cTn id="8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450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6000"/>
                            </p:stCondLst>
                            <p:childTnLst>
                              <p:par>
                                <p:cTn id="90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8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9500"/>
                            </p:stCondLst>
                            <p:childTnLst>
                              <p:par>
                                <p:cTn id="100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1500"/>
                            </p:stCondLst>
                            <p:childTnLst>
                              <p:par>
                                <p:cTn id="10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1" grpId="1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7</a:t>
            </a:fld>
            <a:endParaRPr lang="ru-RU"/>
          </a:p>
        </p:txBody>
      </p:sp>
      <p:sp>
        <p:nvSpPr>
          <p:cNvPr id="4" name="Text"/>
          <p:cNvSpPr txBox="1">
            <a:spLocks/>
          </p:cNvSpPr>
          <p:nvPr/>
        </p:nvSpPr>
        <p:spPr>
          <a:xfrm>
            <a:off x="117588" y="1623741"/>
            <a:ext cx="5274443" cy="897332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ru-RU" dirty="0"/>
          </a:p>
          <a:p>
            <a:r>
              <a:rPr lang="ru-RU" sz="3200" dirty="0"/>
              <a:t>Глагол – существительное</a:t>
            </a:r>
            <a:endParaRPr lang="en-US" sz="3200" dirty="0"/>
          </a:p>
          <a:p>
            <a:endParaRPr lang="ru-RU" sz="3200" dirty="0"/>
          </a:p>
          <a:p>
            <a:r>
              <a:rPr lang="ru-RU" sz="3600" dirty="0"/>
              <a:t>Суффикс - </a:t>
            </a:r>
            <a:r>
              <a:rPr lang="en-US" sz="3600" dirty="0"/>
              <a:t>er / - or</a:t>
            </a:r>
          </a:p>
          <a:p>
            <a:endParaRPr lang="en-US" sz="3600" dirty="0"/>
          </a:p>
          <a:p>
            <a:r>
              <a:rPr lang="en-US" sz="3600" dirty="0"/>
              <a:t>Manage – manager</a:t>
            </a:r>
          </a:p>
          <a:p>
            <a:r>
              <a:rPr lang="en-US" sz="3600" dirty="0"/>
              <a:t>Act - actor </a:t>
            </a:r>
            <a:endParaRPr lang="ru-RU" sz="3600" dirty="0"/>
          </a:p>
          <a:p>
            <a:r>
              <a:rPr lang="en-US" sz="3600" dirty="0"/>
              <a:t>Inspector</a:t>
            </a:r>
            <a:r>
              <a:rPr lang="ru-RU" sz="3600" dirty="0"/>
              <a:t> </a:t>
            </a:r>
            <a:r>
              <a:rPr lang="en-US" sz="3600" dirty="0"/>
              <a:t> </a:t>
            </a:r>
            <a:endParaRPr lang="ru-RU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5234018" y="3324264"/>
            <a:ext cx="2581156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Boiler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Mixer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Cooker 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Printer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Container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Coffee maker</a:t>
            </a:r>
          </a:p>
          <a:p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7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"/>
          <p:cNvSpPr>
            <a:spLocks noGrp="1"/>
          </p:cNvSpPr>
          <p:nvPr>
            <p:ph type="title"/>
          </p:nvPr>
        </p:nvSpPr>
        <p:spPr>
          <a:xfrm>
            <a:off x="5092448" y="158843"/>
            <a:ext cx="3838609" cy="955973"/>
          </a:xfrm>
        </p:spPr>
        <p:txBody>
          <a:bodyPr/>
          <a:lstStyle/>
          <a:p>
            <a:r>
              <a:rPr lang="en-US" dirty="0"/>
              <a:t>-er</a:t>
            </a:r>
            <a:r>
              <a:rPr lang="ru-RU" dirty="0"/>
              <a:t> – сущ.</a:t>
            </a:r>
          </a:p>
        </p:txBody>
      </p:sp>
      <p:sp>
        <p:nvSpPr>
          <p:cNvPr id="2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8</a:t>
            </a:fld>
            <a:endParaRPr lang="ru-RU"/>
          </a:p>
        </p:txBody>
      </p:sp>
      <p:grpSp>
        <p:nvGrpSpPr>
          <p:cNvPr id="13" name="Группа Q"/>
          <p:cNvGrpSpPr/>
          <p:nvPr/>
        </p:nvGrpSpPr>
        <p:grpSpPr>
          <a:xfrm>
            <a:off x="142513" y="229245"/>
            <a:ext cx="5031370" cy="2889736"/>
            <a:chOff x="142513" y="229245"/>
            <a:chExt cx="5031370" cy="288973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Лента"/>
            <p:cNvSpPr/>
            <p:nvPr/>
          </p:nvSpPr>
          <p:spPr>
            <a:xfrm>
              <a:off x="142513" y="425886"/>
              <a:ext cx="5031370" cy="2693095"/>
            </a:xfrm>
            <a:prstGeom prst="ribbon2">
              <a:avLst>
                <a:gd name="adj1" fmla="val 9299"/>
                <a:gd name="adj2" fmla="val 70705"/>
              </a:avLst>
            </a:prstGeom>
            <a:solidFill>
              <a:srgbClr val="153851">
                <a:alpha val="70000"/>
              </a:srgbClr>
            </a:solidFill>
            <a:ln w="19050" cmpd="sng">
              <a:solidFill>
                <a:srgbClr val="2C5A74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9" name="Скрижаль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304" y="490384"/>
              <a:ext cx="1904762" cy="292063"/>
            </a:xfrm>
            <a:prstGeom prst="rect">
              <a:avLst/>
            </a:prstGeom>
          </p:spPr>
        </p:pic>
        <p:sp>
          <p:nvSpPr>
            <p:cNvPr id="10" name="Q1"/>
            <p:cNvSpPr txBox="1">
              <a:spLocks/>
            </p:cNvSpPr>
            <p:nvPr/>
          </p:nvSpPr>
          <p:spPr>
            <a:xfrm>
              <a:off x="825064" y="229245"/>
              <a:ext cx="3739242" cy="1985495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 </a:t>
              </a:r>
            </a:p>
            <a:p>
              <a:pPr algn="ctr"/>
              <a:r>
                <a:rPr lang="en-US" sz="3200" dirty="0"/>
                <a:t>Drive</a:t>
              </a:r>
              <a:r>
                <a:rPr lang="ru-RU" sz="3200" dirty="0"/>
                <a:t> – водить машину</a:t>
              </a:r>
              <a:endParaRPr lang="en-US" sz="3200" dirty="0"/>
            </a:p>
            <a:p>
              <a:pPr algn="ctr"/>
              <a:r>
                <a:rPr lang="en-US" sz="3200" dirty="0"/>
                <a:t>Build</a:t>
              </a:r>
              <a:r>
                <a:rPr lang="ru-RU" sz="3200" dirty="0"/>
                <a:t> - строить</a:t>
              </a:r>
              <a:endParaRPr lang="en-US" sz="3200" dirty="0"/>
            </a:p>
            <a:p>
              <a:pPr algn="ctr"/>
              <a:r>
                <a:rPr lang="en-US" sz="3200" dirty="0"/>
                <a:t>Write </a:t>
              </a:r>
              <a:r>
                <a:rPr lang="ru-RU" sz="3200" dirty="0"/>
                <a:t>- писать</a:t>
              </a:r>
            </a:p>
          </p:txBody>
        </p:sp>
      </p:grpSp>
      <p:sp>
        <p:nvSpPr>
          <p:cNvPr id="11" name="A1"/>
          <p:cNvSpPr/>
          <p:nvPr/>
        </p:nvSpPr>
        <p:spPr>
          <a:xfrm>
            <a:off x="5092448" y="1175307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A. driver</a:t>
            </a:r>
            <a:endParaRPr lang="ru-RU" sz="2800" b="1" dirty="0"/>
          </a:p>
        </p:txBody>
      </p:sp>
      <p:sp>
        <p:nvSpPr>
          <p:cNvPr id="14" name="B1"/>
          <p:cNvSpPr/>
          <p:nvPr/>
        </p:nvSpPr>
        <p:spPr>
          <a:xfrm>
            <a:off x="5092448" y="2278870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B. builder</a:t>
            </a:r>
            <a:endParaRPr lang="ru-RU" sz="2800" b="1" dirty="0"/>
          </a:p>
        </p:txBody>
      </p:sp>
      <p:sp>
        <p:nvSpPr>
          <p:cNvPr id="15" name="C1"/>
          <p:cNvSpPr/>
          <p:nvPr/>
        </p:nvSpPr>
        <p:spPr>
          <a:xfrm>
            <a:off x="5092448" y="3382433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C. writer</a:t>
            </a:r>
            <a:endParaRPr lang="ru-RU" sz="2800" b="1" dirty="0"/>
          </a:p>
        </p:txBody>
      </p:sp>
      <p:pic>
        <p:nvPicPr>
          <p:cNvPr id="16" name="Пешка ч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551" y="2760308"/>
            <a:ext cx="472077" cy="1432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Слон б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597" y="3521855"/>
            <a:ext cx="496488" cy="13014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Слон б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070" y="4031969"/>
            <a:ext cx="496488" cy="13014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Ладья б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631" y="4506781"/>
            <a:ext cx="402471" cy="1105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Ладья б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745" y="4502473"/>
            <a:ext cx="402471" cy="1105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Moving1"/>
          <p:cNvSpPr txBox="1">
            <a:spLocks/>
          </p:cNvSpPr>
          <p:nvPr/>
        </p:nvSpPr>
        <p:spPr>
          <a:xfrm>
            <a:off x="1408009" y="6153246"/>
            <a:ext cx="2742790" cy="43155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Bishop – d4 g1</a:t>
            </a:r>
          </a:p>
        </p:txBody>
      </p:sp>
      <p:sp>
        <p:nvSpPr>
          <p:cNvPr id="23" name="Moving2"/>
          <p:cNvSpPr txBox="1">
            <a:spLocks/>
          </p:cNvSpPr>
          <p:nvPr/>
        </p:nvSpPr>
        <p:spPr>
          <a:xfrm>
            <a:off x="1408004" y="6153241"/>
            <a:ext cx="2742790" cy="43155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Pawn – g7 g6</a:t>
            </a:r>
          </a:p>
        </p:txBody>
      </p:sp>
      <p:pic>
        <p:nvPicPr>
          <p:cNvPr id="4" name="Board">
            <a:extLst>
              <a:ext uri="{FF2B5EF4-FFF2-40B4-BE49-F238E27FC236}">
                <a16:creationId xmlns:a16="http://schemas.microsoft.com/office/drawing/2014/main" xmlns="" id="{5DD74E0D-A837-2A94-4B4D-D1BCBCE53F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058" y="4632114"/>
            <a:ext cx="3583730" cy="18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34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342 L 0.1401 0.1173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9" y="6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0.00649 L 0.00225 0.0324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" y="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22" grpId="0"/>
      <p:bldP spid="22" grpId="1"/>
      <p:bldP spid="23" grpId="0"/>
      <p:bldP spid="2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"/>
          <p:cNvSpPr>
            <a:spLocks noGrp="1"/>
          </p:cNvSpPr>
          <p:nvPr>
            <p:ph type="title"/>
          </p:nvPr>
        </p:nvSpPr>
        <p:spPr>
          <a:xfrm>
            <a:off x="5092448" y="158843"/>
            <a:ext cx="3838609" cy="955973"/>
          </a:xfrm>
        </p:spPr>
        <p:txBody>
          <a:bodyPr/>
          <a:lstStyle/>
          <a:p>
            <a:r>
              <a:rPr lang="en-US" dirty="0"/>
              <a:t>- er</a:t>
            </a:r>
            <a:endParaRPr lang="ru-RU" dirty="0"/>
          </a:p>
        </p:txBody>
      </p:sp>
      <p:sp>
        <p:nvSpPr>
          <p:cNvPr id="2" name="Номер слайда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AB183-2F76-4B6D-8442-1D9B1970C33D}" type="slidenum">
              <a:rPr lang="ru-RU" smtClean="0"/>
              <a:t>9</a:t>
            </a:fld>
            <a:endParaRPr lang="ru-RU"/>
          </a:p>
        </p:txBody>
      </p:sp>
      <p:grpSp>
        <p:nvGrpSpPr>
          <p:cNvPr id="13" name="Группа Q"/>
          <p:cNvGrpSpPr/>
          <p:nvPr/>
        </p:nvGrpSpPr>
        <p:grpSpPr>
          <a:xfrm>
            <a:off x="142513" y="425886"/>
            <a:ext cx="5031370" cy="2693095"/>
            <a:chOff x="142513" y="425886"/>
            <a:chExt cx="5031370" cy="269309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Лента"/>
            <p:cNvSpPr/>
            <p:nvPr/>
          </p:nvSpPr>
          <p:spPr>
            <a:xfrm>
              <a:off x="142513" y="425886"/>
              <a:ext cx="5031370" cy="2693095"/>
            </a:xfrm>
            <a:prstGeom prst="ribbon2">
              <a:avLst>
                <a:gd name="adj1" fmla="val 9299"/>
                <a:gd name="adj2" fmla="val 70705"/>
              </a:avLst>
            </a:prstGeom>
            <a:solidFill>
              <a:srgbClr val="153851">
                <a:alpha val="70000"/>
              </a:srgbClr>
            </a:solidFill>
            <a:ln w="19050" cmpd="sng">
              <a:solidFill>
                <a:srgbClr val="2C5A74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9" name="Скрижаль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304" y="490384"/>
              <a:ext cx="1904762" cy="292063"/>
            </a:xfrm>
            <a:prstGeom prst="rect">
              <a:avLst/>
            </a:prstGeom>
          </p:spPr>
        </p:pic>
        <p:sp>
          <p:nvSpPr>
            <p:cNvPr id="10" name="Q1"/>
            <p:cNvSpPr txBox="1">
              <a:spLocks/>
            </p:cNvSpPr>
            <p:nvPr/>
          </p:nvSpPr>
          <p:spPr>
            <a:xfrm>
              <a:off x="825064" y="531040"/>
              <a:ext cx="3739242" cy="1985495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b="1" kern="1200">
                  <a:solidFill>
                    <a:schemeClr val="bg1">
                      <a:lumMod val="9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  <a:p>
              <a:pPr algn="ctr"/>
              <a:r>
                <a:rPr lang="en-US" sz="3200" dirty="0"/>
                <a:t>Bike</a:t>
              </a:r>
              <a:r>
                <a:rPr lang="ru-RU" sz="3200" dirty="0"/>
                <a:t> - велосипед</a:t>
              </a:r>
              <a:endParaRPr lang="en-US" sz="3200" dirty="0"/>
            </a:p>
            <a:p>
              <a:pPr algn="ctr"/>
              <a:r>
                <a:rPr lang="en-US" sz="3200" dirty="0"/>
                <a:t>Work</a:t>
              </a:r>
              <a:r>
                <a:rPr lang="ru-RU" sz="3200" dirty="0"/>
                <a:t> – работа(ть)</a:t>
              </a:r>
              <a:endParaRPr lang="en-US" sz="3200" dirty="0"/>
            </a:p>
            <a:p>
              <a:pPr algn="ctr"/>
              <a:r>
                <a:rPr lang="en-US" sz="3200" dirty="0"/>
                <a:t>Teach </a:t>
              </a:r>
              <a:r>
                <a:rPr lang="ru-RU" sz="3200" dirty="0"/>
                <a:t>- учить</a:t>
              </a:r>
              <a:endParaRPr lang="en-US" sz="3200" dirty="0"/>
            </a:p>
            <a:p>
              <a:pPr algn="ctr"/>
              <a:r>
                <a:rPr lang="en-US" dirty="0"/>
                <a:t> </a:t>
              </a:r>
            </a:p>
            <a:p>
              <a:pPr algn="ctr"/>
              <a:endParaRPr lang="ru-RU" dirty="0"/>
            </a:p>
          </p:txBody>
        </p:sp>
      </p:grpSp>
      <p:sp>
        <p:nvSpPr>
          <p:cNvPr id="11" name="A1"/>
          <p:cNvSpPr/>
          <p:nvPr/>
        </p:nvSpPr>
        <p:spPr>
          <a:xfrm>
            <a:off x="5092448" y="1175307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A. biker</a:t>
            </a:r>
            <a:endParaRPr lang="ru-RU" sz="2800" b="1" dirty="0"/>
          </a:p>
        </p:txBody>
      </p:sp>
      <p:sp>
        <p:nvSpPr>
          <p:cNvPr id="14" name="B1"/>
          <p:cNvSpPr/>
          <p:nvPr/>
        </p:nvSpPr>
        <p:spPr>
          <a:xfrm>
            <a:off x="5092448" y="2278870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B. worker</a:t>
            </a:r>
            <a:endParaRPr lang="ru-RU" sz="2800" b="1" dirty="0"/>
          </a:p>
        </p:txBody>
      </p:sp>
      <p:sp>
        <p:nvSpPr>
          <p:cNvPr id="15" name="C1"/>
          <p:cNvSpPr/>
          <p:nvPr/>
        </p:nvSpPr>
        <p:spPr>
          <a:xfrm>
            <a:off x="5092448" y="3382433"/>
            <a:ext cx="3844676" cy="995423"/>
          </a:xfrm>
          <a:prstGeom prst="hexagon">
            <a:avLst/>
          </a:prstGeom>
          <a:solidFill>
            <a:srgbClr val="153851">
              <a:alpha val="70000"/>
            </a:srgbClr>
          </a:solidFill>
          <a:ln w="19050" cmpd="sng">
            <a:solidFill>
              <a:srgbClr val="2C5A7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2800" b="1" dirty="0"/>
              <a:t>C. teacher</a:t>
            </a:r>
            <a:endParaRPr lang="ru-RU" sz="2800" b="1" dirty="0"/>
          </a:p>
        </p:txBody>
      </p:sp>
      <p:pic>
        <p:nvPicPr>
          <p:cNvPr id="16" name="Королева ч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411" y="3210504"/>
            <a:ext cx="439492" cy="115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Пешка ч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199" y="2965028"/>
            <a:ext cx="472077" cy="1432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Пешка б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716" y="3183478"/>
            <a:ext cx="496672" cy="14320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Королева б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3154" y="3699976"/>
            <a:ext cx="479133" cy="1105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Moving1"/>
          <p:cNvSpPr txBox="1">
            <a:spLocks/>
          </p:cNvSpPr>
          <p:nvPr/>
        </p:nvSpPr>
        <p:spPr>
          <a:xfrm>
            <a:off x="1408009" y="6153246"/>
            <a:ext cx="2742790" cy="43155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Pawn – f5 g6</a:t>
            </a:r>
          </a:p>
        </p:txBody>
      </p:sp>
      <p:sp>
        <p:nvSpPr>
          <p:cNvPr id="22" name="Moving2"/>
          <p:cNvSpPr txBox="1">
            <a:spLocks/>
          </p:cNvSpPr>
          <p:nvPr/>
        </p:nvSpPr>
        <p:spPr>
          <a:xfrm>
            <a:off x="1408004" y="6153241"/>
            <a:ext cx="2742790" cy="431553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Queen – f6 f4</a:t>
            </a:r>
          </a:p>
        </p:txBody>
      </p:sp>
      <p:pic>
        <p:nvPicPr>
          <p:cNvPr id="4" name="Board">
            <a:extLst>
              <a:ext uri="{FF2B5EF4-FFF2-40B4-BE49-F238E27FC236}">
                <a16:creationId xmlns:a16="http://schemas.microsoft.com/office/drawing/2014/main" xmlns="" id="{20632EA3-F2B0-7595-C449-DB675173819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80" y="4675956"/>
            <a:ext cx="3583730" cy="18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964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0301 L 0.03872 -0.03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-16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051 L 0.00382 0.066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307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s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21" grpId="0"/>
      <p:bldP spid="21" grpId="1"/>
      <p:bldP spid="22" grpId="0"/>
      <p:bldP spid="22" grpId="1"/>
    </p:bldLst>
  </p:timing>
</p:sld>
</file>

<file path=ppt/theme/theme1.xml><?xml version="1.0" encoding="utf-8"?>
<a:theme xmlns:a="http://schemas.openxmlformats.org/drawingml/2006/main" name="HP">
  <a:themeElements>
    <a:clrScheme name="Pott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A5A5A5"/>
      </a:hlink>
      <a:folHlink>
        <a:srgbClr val="FFC000"/>
      </a:folHlink>
    </a:clrScheme>
    <a:fontScheme name="Potter">
      <a:majorFont>
        <a:latin typeface="Harry P"/>
        <a:ea typeface=""/>
        <a:cs typeface=""/>
      </a:majorFont>
      <a:minorFont>
        <a:latin typeface="Arial Narrow"/>
        <a:ea typeface=""/>
        <a:cs typeface=""/>
      </a:minorFont>
    </a:fontScheme>
    <a:fmtScheme name="Глянец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HP" id="{58B524B7-0E0C-445A-96B7-F78DF9730B83}" vid="{A2D1989A-57D7-453D-8902-D94A4EFAB55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HP</Template>
  <TotalTime>5879</TotalTime>
  <Words>2546</Words>
  <Application>Microsoft Office PowerPoint</Application>
  <PresentationFormat>Экран (4:3)</PresentationFormat>
  <Paragraphs>711</Paragraphs>
  <Slides>47</Slides>
  <Notes>34</Notes>
  <HiddenSlides>4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HP</vt:lpstr>
      <vt:lpstr>Презентация PowerPoint</vt:lpstr>
      <vt:lpstr>Словообразование: 4 части речи</vt:lpstr>
      <vt:lpstr>Презентация PowerPoint</vt:lpstr>
      <vt:lpstr>Route</vt:lpstr>
      <vt:lpstr>Конверсия и другие лайфхаки</vt:lpstr>
      <vt:lpstr>Презентация PowerPoint</vt:lpstr>
      <vt:lpstr>Презентация PowerPoint</vt:lpstr>
      <vt:lpstr>-er – сущ.</vt:lpstr>
      <vt:lpstr>- er</vt:lpstr>
      <vt:lpstr>Презентация PowerPoint</vt:lpstr>
      <vt:lpstr>-ist</vt:lpstr>
      <vt:lpstr>Презентация PowerPoint</vt:lpstr>
      <vt:lpstr>Презентация PowerPoint</vt:lpstr>
      <vt:lpstr>-less - без</vt:lpstr>
      <vt:lpstr>-less</vt:lpstr>
      <vt:lpstr>Презентация PowerPoint</vt:lpstr>
      <vt:lpstr>-less + ness</vt:lpstr>
      <vt:lpstr>Презентация PowerPoint</vt:lpstr>
      <vt:lpstr>-able</vt:lpstr>
      <vt:lpstr>-able</vt:lpstr>
      <vt:lpstr>Презентация PowerPoint</vt:lpstr>
      <vt:lpstr>Презентация PowerPoint</vt:lpstr>
      <vt:lpstr>Презентация PowerPoint</vt:lpstr>
      <vt:lpstr>-ful</vt:lpstr>
      <vt:lpstr>Презентация PowerPoint</vt:lpstr>
      <vt:lpstr>Приставки</vt:lpstr>
      <vt:lpstr>Презентация PowerPoint</vt:lpstr>
      <vt:lpstr>Словосложение</vt:lpstr>
      <vt:lpstr>Презентация PowerPoint</vt:lpstr>
      <vt:lpstr>Презентация PowerPoint</vt:lpstr>
      <vt:lpstr>Презентация PowerPoint</vt:lpstr>
      <vt:lpstr>Waterfall</vt:lpstr>
      <vt:lpstr>Cowboy</vt:lpstr>
      <vt:lpstr>Basketball</vt:lpstr>
      <vt:lpstr>Презентация PowerPoint</vt:lpstr>
      <vt:lpstr>Презентация PowerPoint</vt:lpstr>
      <vt:lpstr>Quiz</vt:lpstr>
      <vt:lpstr>ive – прилаг. </vt:lpstr>
      <vt:lpstr>Quiz</vt:lpstr>
      <vt:lpstr>Презентация PowerPoint</vt:lpstr>
      <vt:lpstr>Презентация PowerPoint</vt:lpstr>
      <vt:lpstr>Презентация PowerPoint</vt:lpstr>
      <vt:lpstr>Презентация PowerPoint</vt:lpstr>
      <vt:lpstr>Information resources: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Harry Potter at Hogwarts School</dc:title>
  <dc:creator>Lobanova_EA</dc:creator>
  <cp:keywords>spotlight, harry potter</cp:keywords>
  <cp:lastModifiedBy>Пользователь</cp:lastModifiedBy>
  <cp:revision>675</cp:revision>
  <dcterms:created xsi:type="dcterms:W3CDTF">2016-06-15T10:37:46Z</dcterms:created>
  <dcterms:modified xsi:type="dcterms:W3CDTF">2026-01-16T10:17:05Z</dcterms:modified>
</cp:coreProperties>
</file>