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1" r:id="rId2"/>
    <p:sldId id="294" r:id="rId3"/>
    <p:sldId id="272" r:id="rId4"/>
    <p:sldId id="277" r:id="rId5"/>
    <p:sldId id="273" r:id="rId6"/>
    <p:sldId id="274" r:id="rId7"/>
    <p:sldId id="275" r:id="rId8"/>
    <p:sldId id="276" r:id="rId9"/>
    <p:sldId id="285" r:id="rId10"/>
    <p:sldId id="288" r:id="rId11"/>
    <p:sldId id="296" r:id="rId12"/>
    <p:sldId id="297" r:id="rId13"/>
    <p:sldId id="298" r:id="rId14"/>
    <p:sldId id="315" r:id="rId15"/>
    <p:sldId id="316" r:id="rId16"/>
    <p:sldId id="317" r:id="rId17"/>
    <p:sldId id="318" r:id="rId18"/>
    <p:sldId id="319" r:id="rId19"/>
    <p:sldId id="320" r:id="rId20"/>
    <p:sldId id="295" r:id="rId21"/>
    <p:sldId id="321" r:id="rId22"/>
    <p:sldId id="313" r:id="rId23"/>
    <p:sldId id="329" r:id="rId24"/>
    <p:sldId id="322" r:id="rId25"/>
    <p:sldId id="301" r:id="rId26"/>
    <p:sldId id="303" r:id="rId27"/>
    <p:sldId id="306" r:id="rId28"/>
    <p:sldId id="324" r:id="rId29"/>
    <p:sldId id="323" r:id="rId30"/>
    <p:sldId id="308" r:id="rId31"/>
    <p:sldId id="309" r:id="rId32"/>
    <p:sldId id="310" r:id="rId33"/>
    <p:sldId id="328" r:id="rId34"/>
    <p:sldId id="325" r:id="rId35"/>
    <p:sldId id="279" r:id="rId36"/>
    <p:sldId id="311" r:id="rId37"/>
    <p:sldId id="331" r:id="rId38"/>
    <p:sldId id="332" r:id="rId39"/>
    <p:sldId id="330" r:id="rId40"/>
  </p:sldIdLst>
  <p:sldSz cx="12192000" cy="6858000"/>
  <p:notesSz cx="9296400" cy="701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716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AAAA44-E2D4-4A2D-9B68-524F7148004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F4C9EC-5EA2-43F7-B232-0D8D84CFF6FE}">
      <dgm:prSet phldrT="[Текст]"/>
      <dgm:spPr/>
      <dgm:t>
        <a:bodyPr/>
        <a:lstStyle/>
        <a:p>
          <a:r>
            <a:rPr lang="ru-RU" b="1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Библиотека</a:t>
          </a:r>
          <a:endParaRPr lang="ru-RU" dirty="0">
            <a:ln>
              <a:solidFill>
                <a:schemeClr val="accent1">
                  <a:lumMod val="50000"/>
                </a:schemeClr>
              </a:solidFill>
            </a:ln>
          </a:endParaRPr>
        </a:p>
      </dgm:t>
    </dgm:pt>
    <dgm:pt modelId="{D59AC51F-7C38-49F0-93D4-DC0AEC4585F6}" type="parTrans" cxnId="{774945B6-79BD-492B-9B38-D5BA1F328C07}">
      <dgm:prSet/>
      <dgm:spPr/>
      <dgm:t>
        <a:bodyPr/>
        <a:lstStyle/>
        <a:p>
          <a:endParaRPr lang="ru-RU"/>
        </a:p>
      </dgm:t>
    </dgm:pt>
    <dgm:pt modelId="{FEFAAB6D-B63C-4780-85B0-CF5CBC9F243B}" type="sibTrans" cxnId="{774945B6-79BD-492B-9B38-D5BA1F328C07}">
      <dgm:prSet/>
      <dgm:spPr/>
      <dgm:t>
        <a:bodyPr/>
        <a:lstStyle/>
        <a:p>
          <a:endParaRPr lang="ru-RU"/>
        </a:p>
      </dgm:t>
    </dgm:pt>
    <dgm:pt modelId="{BB8DC2D0-CE41-4A9C-B8E9-A6CF3FFDE3C2}">
      <dgm:prSet phldrT="[Текст]"/>
      <dgm:spPr/>
      <dgm:t>
        <a:bodyPr/>
        <a:lstStyle/>
        <a:p>
          <a:r>
            <a:rPr lang="en-US" b="1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Электронный дневник</a:t>
          </a:r>
          <a:endParaRPr lang="ru-RU" dirty="0">
            <a:ln>
              <a:solidFill>
                <a:schemeClr val="accent1">
                  <a:lumMod val="50000"/>
                </a:schemeClr>
              </a:solidFill>
            </a:ln>
          </a:endParaRPr>
        </a:p>
      </dgm:t>
    </dgm:pt>
    <dgm:pt modelId="{6F664AC2-6BE9-4E29-ACF0-002D5C94743D}" type="parTrans" cxnId="{A93C8034-7886-417F-AC1F-5E8B254D722B}">
      <dgm:prSet/>
      <dgm:spPr/>
      <dgm:t>
        <a:bodyPr/>
        <a:lstStyle/>
        <a:p>
          <a:endParaRPr lang="ru-RU"/>
        </a:p>
      </dgm:t>
    </dgm:pt>
    <dgm:pt modelId="{DD82D2F4-76F6-4358-BD9F-A97089CD5850}" type="sibTrans" cxnId="{A93C8034-7886-417F-AC1F-5E8B254D722B}">
      <dgm:prSet/>
      <dgm:spPr/>
      <dgm:t>
        <a:bodyPr/>
        <a:lstStyle/>
        <a:p>
          <a:endParaRPr lang="ru-RU"/>
        </a:p>
      </dgm:t>
    </dgm:pt>
    <dgm:pt modelId="{648B9C66-45CF-4D14-9EDC-E218B8E2758F}">
      <dgm:prSet phldrT="[Текст]"/>
      <dgm:spPr/>
      <dgm:t>
        <a:bodyPr/>
        <a:lstStyle/>
        <a:p>
          <a:r>
            <a:rPr lang="en-US" b="1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Электронный журнал</a:t>
          </a:r>
          <a:endParaRPr lang="ru-RU" b="1" dirty="0">
            <a:ln>
              <a:solidFill>
                <a:schemeClr val="accent1">
                  <a:lumMod val="50000"/>
                </a:schemeClr>
              </a:solidFill>
            </a:ln>
          </a:endParaRPr>
        </a:p>
      </dgm:t>
    </dgm:pt>
    <dgm:pt modelId="{E8BBE0AB-F816-4069-BFA9-A38BEB17EEC1}" type="parTrans" cxnId="{8C081370-6FA5-4987-B753-8935AF58D939}">
      <dgm:prSet/>
      <dgm:spPr/>
      <dgm:t>
        <a:bodyPr/>
        <a:lstStyle/>
        <a:p>
          <a:endParaRPr lang="ru-RU"/>
        </a:p>
      </dgm:t>
    </dgm:pt>
    <dgm:pt modelId="{C6E05D3D-245B-4C89-9A20-9FB36228C87E}" type="sibTrans" cxnId="{8C081370-6FA5-4987-B753-8935AF58D939}">
      <dgm:prSet/>
      <dgm:spPr/>
      <dgm:t>
        <a:bodyPr/>
        <a:lstStyle/>
        <a:p>
          <a:endParaRPr lang="ru-RU"/>
        </a:p>
      </dgm:t>
    </dgm:pt>
    <dgm:pt modelId="{F6DB6F85-659D-4CB6-A963-AADAD58B9731}">
      <dgm:prSet custT="1"/>
      <dgm:spPr/>
      <dgm:t>
        <a:bodyPr/>
        <a:lstStyle/>
        <a:p>
          <a:r>
            <a:rPr lang="ru-RU" sz="2000" b="1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Контроль посещаемости учащихся</a:t>
          </a:r>
          <a:endParaRPr lang="ru-RU" sz="2000" dirty="0">
            <a:ln>
              <a:solidFill>
                <a:schemeClr val="accent1">
                  <a:lumMod val="50000"/>
                </a:schemeClr>
              </a:solidFill>
            </a:ln>
          </a:endParaRPr>
        </a:p>
      </dgm:t>
    </dgm:pt>
    <dgm:pt modelId="{73C69D09-C08B-4A2E-9166-6EAE8105DA8F}" type="parTrans" cxnId="{FE42E42F-6B81-4F61-A402-1FA5A401C2F8}">
      <dgm:prSet/>
      <dgm:spPr/>
      <dgm:t>
        <a:bodyPr/>
        <a:lstStyle/>
        <a:p>
          <a:endParaRPr lang="ru-RU"/>
        </a:p>
      </dgm:t>
    </dgm:pt>
    <dgm:pt modelId="{6AA88F98-158E-477E-8FFA-3A47D5CC61C5}" type="sibTrans" cxnId="{FE42E42F-6B81-4F61-A402-1FA5A401C2F8}">
      <dgm:prSet/>
      <dgm:spPr/>
      <dgm:t>
        <a:bodyPr/>
        <a:lstStyle/>
        <a:p>
          <a:endParaRPr lang="ru-RU"/>
        </a:p>
      </dgm:t>
    </dgm:pt>
    <dgm:pt modelId="{EC3911EB-3E4A-466A-8352-04ED645C511D}">
      <dgm:prSet custT="1"/>
      <dgm:spPr/>
      <dgm:t>
        <a:bodyPr/>
        <a:lstStyle/>
        <a:p>
          <a:r>
            <a:rPr lang="en-US" sz="2400" b="1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Тематическое оценивание</a:t>
          </a:r>
          <a:endParaRPr lang="ru-RU" sz="2400" b="1" dirty="0">
            <a:ln>
              <a:solidFill>
                <a:schemeClr val="accent1">
                  <a:lumMod val="50000"/>
                </a:schemeClr>
              </a:solidFill>
            </a:ln>
          </a:endParaRPr>
        </a:p>
      </dgm:t>
    </dgm:pt>
    <dgm:pt modelId="{7690953F-038D-4FF9-BF58-1AA7718B1D9B}" type="parTrans" cxnId="{F994C787-7B97-448F-B31C-406D39D4FE06}">
      <dgm:prSet/>
      <dgm:spPr/>
      <dgm:t>
        <a:bodyPr/>
        <a:lstStyle/>
        <a:p>
          <a:endParaRPr lang="ru-RU"/>
        </a:p>
      </dgm:t>
    </dgm:pt>
    <dgm:pt modelId="{DA18DBB7-0424-42E0-BED9-778348A0D8C7}" type="sibTrans" cxnId="{F994C787-7B97-448F-B31C-406D39D4FE06}">
      <dgm:prSet/>
      <dgm:spPr/>
      <dgm:t>
        <a:bodyPr/>
        <a:lstStyle/>
        <a:p>
          <a:endParaRPr lang="ru-RU"/>
        </a:p>
      </dgm:t>
    </dgm:pt>
    <dgm:pt modelId="{002D16CC-A1EA-4F10-B1B2-A378169C8DCE}">
      <dgm:prSet custT="1"/>
      <dgm:spPr/>
      <dgm:t>
        <a:bodyPr/>
        <a:lstStyle/>
        <a:p>
          <a:r>
            <a:rPr lang="ru-RU" sz="2400" b="1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Средневзвешенная оценка</a:t>
          </a:r>
          <a:endParaRPr lang="ru-RU" sz="2400" b="1" dirty="0">
            <a:ln>
              <a:solidFill>
                <a:schemeClr val="accent1">
                  <a:lumMod val="50000"/>
                </a:schemeClr>
              </a:solidFill>
            </a:ln>
          </a:endParaRPr>
        </a:p>
      </dgm:t>
    </dgm:pt>
    <dgm:pt modelId="{C1039076-BE77-405C-B3E0-8BBAFECA4C5B}" type="parTrans" cxnId="{3E3FC3BB-ABE0-4641-B360-B901B35AB9C8}">
      <dgm:prSet/>
      <dgm:spPr/>
      <dgm:t>
        <a:bodyPr/>
        <a:lstStyle/>
        <a:p>
          <a:endParaRPr lang="ru-RU"/>
        </a:p>
      </dgm:t>
    </dgm:pt>
    <dgm:pt modelId="{C943B0A1-6502-4B84-94B9-125D02E07CAD}" type="sibTrans" cxnId="{3E3FC3BB-ABE0-4641-B360-B901B35AB9C8}">
      <dgm:prSet/>
      <dgm:spPr/>
      <dgm:t>
        <a:bodyPr/>
        <a:lstStyle/>
        <a:p>
          <a:endParaRPr lang="ru-RU"/>
        </a:p>
      </dgm:t>
    </dgm:pt>
    <dgm:pt modelId="{BF17CC6D-89CF-45E0-85C6-EA1EDC4FDD3B}" type="pres">
      <dgm:prSet presAssocID="{F0AAAA44-E2D4-4A2D-9B68-524F7148004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17CEDCE-E361-43C4-8CC0-D70F6315DC5E}" type="pres">
      <dgm:prSet presAssocID="{F0AAAA44-E2D4-4A2D-9B68-524F7148004F}" presName="Name1" presStyleCnt="0"/>
      <dgm:spPr/>
    </dgm:pt>
    <dgm:pt modelId="{A0212B1F-548C-4348-A4C9-01744674B70A}" type="pres">
      <dgm:prSet presAssocID="{F0AAAA44-E2D4-4A2D-9B68-524F7148004F}" presName="cycle" presStyleCnt="0"/>
      <dgm:spPr/>
    </dgm:pt>
    <dgm:pt modelId="{FE5F6851-A181-47F0-A695-3C83088EB50A}" type="pres">
      <dgm:prSet presAssocID="{F0AAAA44-E2D4-4A2D-9B68-524F7148004F}" presName="srcNode" presStyleLbl="node1" presStyleIdx="0" presStyleCnt="6"/>
      <dgm:spPr/>
    </dgm:pt>
    <dgm:pt modelId="{E26DA752-9A57-487C-97D3-F5342853362B}" type="pres">
      <dgm:prSet presAssocID="{F0AAAA44-E2D4-4A2D-9B68-524F7148004F}" presName="conn" presStyleLbl="parChTrans1D2" presStyleIdx="0" presStyleCnt="1"/>
      <dgm:spPr/>
      <dgm:t>
        <a:bodyPr/>
        <a:lstStyle/>
        <a:p>
          <a:endParaRPr lang="ru-RU"/>
        </a:p>
      </dgm:t>
    </dgm:pt>
    <dgm:pt modelId="{729BF27C-6445-4A64-999B-A2DF2BF4AAF4}" type="pres">
      <dgm:prSet presAssocID="{F0AAAA44-E2D4-4A2D-9B68-524F7148004F}" presName="extraNode" presStyleLbl="node1" presStyleIdx="0" presStyleCnt="6"/>
      <dgm:spPr/>
    </dgm:pt>
    <dgm:pt modelId="{C9A87B2A-6389-4862-A994-BF8EF0D547CF}" type="pres">
      <dgm:prSet presAssocID="{F0AAAA44-E2D4-4A2D-9B68-524F7148004F}" presName="dstNode" presStyleLbl="node1" presStyleIdx="0" presStyleCnt="6"/>
      <dgm:spPr/>
    </dgm:pt>
    <dgm:pt modelId="{E2456258-AC56-4398-82E9-A3CFDE63C232}" type="pres">
      <dgm:prSet presAssocID="{1FF4C9EC-5EA2-43F7-B232-0D8D84CFF6F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56047-DE70-4913-958D-655D61AFE3E4}" type="pres">
      <dgm:prSet presAssocID="{1FF4C9EC-5EA2-43F7-B232-0D8D84CFF6FE}" presName="accent_1" presStyleCnt="0"/>
      <dgm:spPr/>
    </dgm:pt>
    <dgm:pt modelId="{FAAE8C71-BE66-441F-95CD-3AA0C67BF1A3}" type="pres">
      <dgm:prSet presAssocID="{1FF4C9EC-5EA2-43F7-B232-0D8D84CFF6FE}" presName="accentRepeatNode" presStyleLbl="solidFgAcc1" presStyleIdx="0" presStyleCnt="6"/>
      <dgm:spPr/>
    </dgm:pt>
    <dgm:pt modelId="{D7BE5221-E412-44C3-AAA4-D7A6456033EE}" type="pres">
      <dgm:prSet presAssocID="{BB8DC2D0-CE41-4A9C-B8E9-A6CF3FFDE3C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EEBE0-39DC-4212-882F-1FB6365A1DAD}" type="pres">
      <dgm:prSet presAssocID="{BB8DC2D0-CE41-4A9C-B8E9-A6CF3FFDE3C2}" presName="accent_2" presStyleCnt="0"/>
      <dgm:spPr/>
    </dgm:pt>
    <dgm:pt modelId="{F00A4A2D-85CD-42D2-B15D-861E18F83A5C}" type="pres">
      <dgm:prSet presAssocID="{BB8DC2D0-CE41-4A9C-B8E9-A6CF3FFDE3C2}" presName="accentRepeatNode" presStyleLbl="solidFgAcc1" presStyleIdx="1" presStyleCnt="6"/>
      <dgm:spPr/>
    </dgm:pt>
    <dgm:pt modelId="{F7B5F23B-59FE-4A84-8139-4249596D7E32}" type="pres">
      <dgm:prSet presAssocID="{648B9C66-45CF-4D14-9EDC-E218B8E2758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4155B-254F-4FA8-833F-BCD40E2E5F79}" type="pres">
      <dgm:prSet presAssocID="{648B9C66-45CF-4D14-9EDC-E218B8E2758F}" presName="accent_3" presStyleCnt="0"/>
      <dgm:spPr/>
    </dgm:pt>
    <dgm:pt modelId="{4EECB4B3-C585-46A1-BE76-A198FCFA5BFA}" type="pres">
      <dgm:prSet presAssocID="{648B9C66-45CF-4D14-9EDC-E218B8E2758F}" presName="accentRepeatNode" presStyleLbl="solidFgAcc1" presStyleIdx="2" presStyleCnt="6"/>
      <dgm:spPr/>
    </dgm:pt>
    <dgm:pt modelId="{615D1750-0FC3-43B6-93E7-9AED6C3580BA}" type="pres">
      <dgm:prSet presAssocID="{F6DB6F85-659D-4CB6-A963-AADAD58B9731}" presName="text_4" presStyleLbl="node1" presStyleIdx="3" presStyleCnt="6" custScaleY="134452" custLinFactNeighborX="-399" custLinFactNeighborY="2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E1FA-73C6-498D-B75B-75A6A5C28BD0}" type="pres">
      <dgm:prSet presAssocID="{F6DB6F85-659D-4CB6-A963-AADAD58B9731}" presName="accent_4" presStyleCnt="0"/>
      <dgm:spPr/>
    </dgm:pt>
    <dgm:pt modelId="{E26236FC-C023-471C-A8BA-68502D29F6A3}" type="pres">
      <dgm:prSet presAssocID="{F6DB6F85-659D-4CB6-A963-AADAD58B9731}" presName="accentRepeatNode" presStyleLbl="solidFgAcc1" presStyleIdx="3" presStyleCnt="6"/>
      <dgm:spPr/>
    </dgm:pt>
    <dgm:pt modelId="{5227E353-0EE3-446F-B3B5-A0DB25495E71}" type="pres">
      <dgm:prSet presAssocID="{EC3911EB-3E4A-466A-8352-04ED645C511D}" presName="text_5" presStyleLbl="node1" presStyleIdx="4" presStyleCnt="6" custScaleY="127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28E81-2F20-4BD6-AA4B-8461BF92C598}" type="pres">
      <dgm:prSet presAssocID="{EC3911EB-3E4A-466A-8352-04ED645C511D}" presName="accent_5" presStyleCnt="0"/>
      <dgm:spPr/>
    </dgm:pt>
    <dgm:pt modelId="{B38E0761-2AD6-4612-8EC8-774B346F58A9}" type="pres">
      <dgm:prSet presAssocID="{EC3911EB-3E4A-466A-8352-04ED645C511D}" presName="accentRepeatNode" presStyleLbl="solidFgAcc1" presStyleIdx="4" presStyleCnt="6"/>
      <dgm:spPr/>
    </dgm:pt>
    <dgm:pt modelId="{8F03B515-7BFA-4F8F-81ED-6046F8D1924C}" type="pres">
      <dgm:prSet presAssocID="{002D16CC-A1EA-4F10-B1B2-A378169C8DC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FB803-3A0B-424D-8E88-15AFEAC01192}" type="pres">
      <dgm:prSet presAssocID="{002D16CC-A1EA-4F10-B1B2-A378169C8DCE}" presName="accent_6" presStyleCnt="0"/>
      <dgm:spPr/>
    </dgm:pt>
    <dgm:pt modelId="{480EE22B-F80A-4CF8-B604-3DEB308ABC73}" type="pres">
      <dgm:prSet presAssocID="{002D16CC-A1EA-4F10-B1B2-A378169C8DCE}" presName="accentRepeatNode" presStyleLbl="solidFgAcc1" presStyleIdx="5" presStyleCnt="6"/>
      <dgm:spPr/>
    </dgm:pt>
  </dgm:ptLst>
  <dgm:cxnLst>
    <dgm:cxn modelId="{FE42E42F-6B81-4F61-A402-1FA5A401C2F8}" srcId="{F0AAAA44-E2D4-4A2D-9B68-524F7148004F}" destId="{F6DB6F85-659D-4CB6-A963-AADAD58B9731}" srcOrd="3" destOrd="0" parTransId="{73C69D09-C08B-4A2E-9166-6EAE8105DA8F}" sibTransId="{6AA88F98-158E-477E-8FFA-3A47D5CC61C5}"/>
    <dgm:cxn modelId="{31409783-6323-4E08-A2E8-C1D91D060535}" type="presOf" srcId="{002D16CC-A1EA-4F10-B1B2-A378169C8DCE}" destId="{8F03B515-7BFA-4F8F-81ED-6046F8D1924C}" srcOrd="0" destOrd="0" presId="urn:microsoft.com/office/officeart/2008/layout/VerticalCurvedList"/>
    <dgm:cxn modelId="{3E3FC3BB-ABE0-4641-B360-B901B35AB9C8}" srcId="{F0AAAA44-E2D4-4A2D-9B68-524F7148004F}" destId="{002D16CC-A1EA-4F10-B1B2-A378169C8DCE}" srcOrd="5" destOrd="0" parTransId="{C1039076-BE77-405C-B3E0-8BBAFECA4C5B}" sibTransId="{C943B0A1-6502-4B84-94B9-125D02E07CAD}"/>
    <dgm:cxn modelId="{A9AF8E2C-1E83-4597-BCF7-56C23635454A}" type="presOf" srcId="{1FF4C9EC-5EA2-43F7-B232-0D8D84CFF6FE}" destId="{E2456258-AC56-4398-82E9-A3CFDE63C232}" srcOrd="0" destOrd="0" presId="urn:microsoft.com/office/officeart/2008/layout/VerticalCurvedList"/>
    <dgm:cxn modelId="{F994C787-7B97-448F-B31C-406D39D4FE06}" srcId="{F0AAAA44-E2D4-4A2D-9B68-524F7148004F}" destId="{EC3911EB-3E4A-466A-8352-04ED645C511D}" srcOrd="4" destOrd="0" parTransId="{7690953F-038D-4FF9-BF58-1AA7718B1D9B}" sibTransId="{DA18DBB7-0424-42E0-BED9-778348A0D8C7}"/>
    <dgm:cxn modelId="{6637A9DD-798B-4341-A007-AB984CB3B1B0}" type="presOf" srcId="{FEFAAB6D-B63C-4780-85B0-CF5CBC9F243B}" destId="{E26DA752-9A57-487C-97D3-F5342853362B}" srcOrd="0" destOrd="0" presId="urn:microsoft.com/office/officeart/2008/layout/VerticalCurvedList"/>
    <dgm:cxn modelId="{84D0865F-EBE6-4FD6-AE93-31EE62A90386}" type="presOf" srcId="{F6DB6F85-659D-4CB6-A963-AADAD58B9731}" destId="{615D1750-0FC3-43B6-93E7-9AED6C3580BA}" srcOrd="0" destOrd="0" presId="urn:microsoft.com/office/officeart/2008/layout/VerticalCurvedList"/>
    <dgm:cxn modelId="{6AC742E1-5F0D-4C03-B64D-3BEE4A0C9179}" type="presOf" srcId="{648B9C66-45CF-4D14-9EDC-E218B8E2758F}" destId="{F7B5F23B-59FE-4A84-8139-4249596D7E32}" srcOrd="0" destOrd="0" presId="urn:microsoft.com/office/officeart/2008/layout/VerticalCurvedList"/>
    <dgm:cxn modelId="{890C85E6-6F0F-4E24-B70B-C92DAA4174CF}" type="presOf" srcId="{EC3911EB-3E4A-466A-8352-04ED645C511D}" destId="{5227E353-0EE3-446F-B3B5-A0DB25495E71}" srcOrd="0" destOrd="0" presId="urn:microsoft.com/office/officeart/2008/layout/VerticalCurvedList"/>
    <dgm:cxn modelId="{0F33C722-CE9B-47F7-97A9-6FFE527D5AF0}" type="presOf" srcId="{BB8DC2D0-CE41-4A9C-B8E9-A6CF3FFDE3C2}" destId="{D7BE5221-E412-44C3-AAA4-D7A6456033EE}" srcOrd="0" destOrd="0" presId="urn:microsoft.com/office/officeart/2008/layout/VerticalCurvedList"/>
    <dgm:cxn modelId="{774945B6-79BD-492B-9B38-D5BA1F328C07}" srcId="{F0AAAA44-E2D4-4A2D-9B68-524F7148004F}" destId="{1FF4C9EC-5EA2-43F7-B232-0D8D84CFF6FE}" srcOrd="0" destOrd="0" parTransId="{D59AC51F-7C38-49F0-93D4-DC0AEC4585F6}" sibTransId="{FEFAAB6D-B63C-4780-85B0-CF5CBC9F243B}"/>
    <dgm:cxn modelId="{8C081370-6FA5-4987-B753-8935AF58D939}" srcId="{F0AAAA44-E2D4-4A2D-9B68-524F7148004F}" destId="{648B9C66-45CF-4D14-9EDC-E218B8E2758F}" srcOrd="2" destOrd="0" parTransId="{E8BBE0AB-F816-4069-BFA9-A38BEB17EEC1}" sibTransId="{C6E05D3D-245B-4C89-9A20-9FB36228C87E}"/>
    <dgm:cxn modelId="{A93C8034-7886-417F-AC1F-5E8B254D722B}" srcId="{F0AAAA44-E2D4-4A2D-9B68-524F7148004F}" destId="{BB8DC2D0-CE41-4A9C-B8E9-A6CF3FFDE3C2}" srcOrd="1" destOrd="0" parTransId="{6F664AC2-6BE9-4E29-ACF0-002D5C94743D}" sibTransId="{DD82D2F4-76F6-4358-BD9F-A97089CD5850}"/>
    <dgm:cxn modelId="{954235EA-EFB6-4F93-B9B2-34A9559BC743}" type="presOf" srcId="{F0AAAA44-E2D4-4A2D-9B68-524F7148004F}" destId="{BF17CC6D-89CF-45E0-85C6-EA1EDC4FDD3B}" srcOrd="0" destOrd="0" presId="urn:microsoft.com/office/officeart/2008/layout/VerticalCurvedList"/>
    <dgm:cxn modelId="{BF237F54-01D3-4E85-9743-6F5BEC594C9C}" type="presParOf" srcId="{BF17CC6D-89CF-45E0-85C6-EA1EDC4FDD3B}" destId="{D17CEDCE-E361-43C4-8CC0-D70F6315DC5E}" srcOrd="0" destOrd="0" presId="urn:microsoft.com/office/officeart/2008/layout/VerticalCurvedList"/>
    <dgm:cxn modelId="{73913233-5533-4D36-97D9-71C9CE4E86B2}" type="presParOf" srcId="{D17CEDCE-E361-43C4-8CC0-D70F6315DC5E}" destId="{A0212B1F-548C-4348-A4C9-01744674B70A}" srcOrd="0" destOrd="0" presId="urn:microsoft.com/office/officeart/2008/layout/VerticalCurvedList"/>
    <dgm:cxn modelId="{613EA12B-8CF6-4E59-8707-281F0C14F3D3}" type="presParOf" srcId="{A0212B1F-548C-4348-A4C9-01744674B70A}" destId="{FE5F6851-A181-47F0-A695-3C83088EB50A}" srcOrd="0" destOrd="0" presId="urn:microsoft.com/office/officeart/2008/layout/VerticalCurvedList"/>
    <dgm:cxn modelId="{09356581-C616-4158-B152-43A775F597C8}" type="presParOf" srcId="{A0212B1F-548C-4348-A4C9-01744674B70A}" destId="{E26DA752-9A57-487C-97D3-F5342853362B}" srcOrd="1" destOrd="0" presId="urn:microsoft.com/office/officeart/2008/layout/VerticalCurvedList"/>
    <dgm:cxn modelId="{02E618ED-2F00-452E-B3BA-D9BEDB86693C}" type="presParOf" srcId="{A0212B1F-548C-4348-A4C9-01744674B70A}" destId="{729BF27C-6445-4A64-999B-A2DF2BF4AAF4}" srcOrd="2" destOrd="0" presId="urn:microsoft.com/office/officeart/2008/layout/VerticalCurvedList"/>
    <dgm:cxn modelId="{49D337AF-0A98-4291-88A8-A17DD1DE3237}" type="presParOf" srcId="{A0212B1F-548C-4348-A4C9-01744674B70A}" destId="{C9A87B2A-6389-4862-A994-BF8EF0D547CF}" srcOrd="3" destOrd="0" presId="urn:microsoft.com/office/officeart/2008/layout/VerticalCurvedList"/>
    <dgm:cxn modelId="{46A660BD-81F9-42C7-9436-77C9E3C7BD0B}" type="presParOf" srcId="{D17CEDCE-E361-43C4-8CC0-D70F6315DC5E}" destId="{E2456258-AC56-4398-82E9-A3CFDE63C232}" srcOrd="1" destOrd="0" presId="urn:microsoft.com/office/officeart/2008/layout/VerticalCurvedList"/>
    <dgm:cxn modelId="{2661B065-CBEF-41DC-A7E6-7D104C0D99CD}" type="presParOf" srcId="{D17CEDCE-E361-43C4-8CC0-D70F6315DC5E}" destId="{32856047-DE70-4913-958D-655D61AFE3E4}" srcOrd="2" destOrd="0" presId="urn:microsoft.com/office/officeart/2008/layout/VerticalCurvedList"/>
    <dgm:cxn modelId="{30BD850B-B33F-4BE5-819F-3DDCABA775E4}" type="presParOf" srcId="{32856047-DE70-4913-958D-655D61AFE3E4}" destId="{FAAE8C71-BE66-441F-95CD-3AA0C67BF1A3}" srcOrd="0" destOrd="0" presId="urn:microsoft.com/office/officeart/2008/layout/VerticalCurvedList"/>
    <dgm:cxn modelId="{D1D246C6-7197-4B26-A0F4-EC28F6C782CC}" type="presParOf" srcId="{D17CEDCE-E361-43C4-8CC0-D70F6315DC5E}" destId="{D7BE5221-E412-44C3-AAA4-D7A6456033EE}" srcOrd="3" destOrd="0" presId="urn:microsoft.com/office/officeart/2008/layout/VerticalCurvedList"/>
    <dgm:cxn modelId="{CF605266-8274-4D61-AD4C-8F057D4DEED9}" type="presParOf" srcId="{D17CEDCE-E361-43C4-8CC0-D70F6315DC5E}" destId="{E9AEEBE0-39DC-4212-882F-1FB6365A1DAD}" srcOrd="4" destOrd="0" presId="urn:microsoft.com/office/officeart/2008/layout/VerticalCurvedList"/>
    <dgm:cxn modelId="{FD2C032B-D886-40D2-A614-8699F3883CE7}" type="presParOf" srcId="{E9AEEBE0-39DC-4212-882F-1FB6365A1DAD}" destId="{F00A4A2D-85CD-42D2-B15D-861E18F83A5C}" srcOrd="0" destOrd="0" presId="urn:microsoft.com/office/officeart/2008/layout/VerticalCurvedList"/>
    <dgm:cxn modelId="{783A5F79-FAEF-475A-9150-629A2BB7C4F1}" type="presParOf" srcId="{D17CEDCE-E361-43C4-8CC0-D70F6315DC5E}" destId="{F7B5F23B-59FE-4A84-8139-4249596D7E32}" srcOrd="5" destOrd="0" presId="urn:microsoft.com/office/officeart/2008/layout/VerticalCurvedList"/>
    <dgm:cxn modelId="{1C390CF9-1614-4722-9DCB-7C7DDAB144FB}" type="presParOf" srcId="{D17CEDCE-E361-43C4-8CC0-D70F6315DC5E}" destId="{4224155B-254F-4FA8-833F-BCD40E2E5F79}" srcOrd="6" destOrd="0" presId="urn:microsoft.com/office/officeart/2008/layout/VerticalCurvedList"/>
    <dgm:cxn modelId="{9F4287ED-7C25-489B-A1CB-D3850FF03AF7}" type="presParOf" srcId="{4224155B-254F-4FA8-833F-BCD40E2E5F79}" destId="{4EECB4B3-C585-46A1-BE76-A198FCFA5BFA}" srcOrd="0" destOrd="0" presId="urn:microsoft.com/office/officeart/2008/layout/VerticalCurvedList"/>
    <dgm:cxn modelId="{968881DD-60DA-4E72-B584-971FB5F1233A}" type="presParOf" srcId="{D17CEDCE-E361-43C4-8CC0-D70F6315DC5E}" destId="{615D1750-0FC3-43B6-93E7-9AED6C3580BA}" srcOrd="7" destOrd="0" presId="urn:microsoft.com/office/officeart/2008/layout/VerticalCurvedList"/>
    <dgm:cxn modelId="{BB54F6A2-C332-4E1C-B2EA-9A2C44FFD2AD}" type="presParOf" srcId="{D17CEDCE-E361-43C4-8CC0-D70F6315DC5E}" destId="{37CCE1FA-73C6-498D-B75B-75A6A5C28BD0}" srcOrd="8" destOrd="0" presId="urn:microsoft.com/office/officeart/2008/layout/VerticalCurvedList"/>
    <dgm:cxn modelId="{80F66CDA-9326-4D6A-BFB0-6CF22A5B1700}" type="presParOf" srcId="{37CCE1FA-73C6-498D-B75B-75A6A5C28BD0}" destId="{E26236FC-C023-471C-A8BA-68502D29F6A3}" srcOrd="0" destOrd="0" presId="urn:microsoft.com/office/officeart/2008/layout/VerticalCurvedList"/>
    <dgm:cxn modelId="{F40572D7-2A4E-46F0-BC92-6CD96E04F26D}" type="presParOf" srcId="{D17CEDCE-E361-43C4-8CC0-D70F6315DC5E}" destId="{5227E353-0EE3-446F-B3B5-A0DB25495E71}" srcOrd="9" destOrd="0" presId="urn:microsoft.com/office/officeart/2008/layout/VerticalCurvedList"/>
    <dgm:cxn modelId="{1F651A36-C151-454D-98B9-AA492EC09CF9}" type="presParOf" srcId="{D17CEDCE-E361-43C4-8CC0-D70F6315DC5E}" destId="{3AB28E81-2F20-4BD6-AA4B-8461BF92C598}" srcOrd="10" destOrd="0" presId="urn:microsoft.com/office/officeart/2008/layout/VerticalCurvedList"/>
    <dgm:cxn modelId="{2B0884F8-26C7-476A-AA1E-F5F8F063855D}" type="presParOf" srcId="{3AB28E81-2F20-4BD6-AA4B-8461BF92C598}" destId="{B38E0761-2AD6-4612-8EC8-774B346F58A9}" srcOrd="0" destOrd="0" presId="urn:microsoft.com/office/officeart/2008/layout/VerticalCurvedList"/>
    <dgm:cxn modelId="{D4160465-AB84-403D-AC3D-2832F82682AB}" type="presParOf" srcId="{D17CEDCE-E361-43C4-8CC0-D70F6315DC5E}" destId="{8F03B515-7BFA-4F8F-81ED-6046F8D1924C}" srcOrd="11" destOrd="0" presId="urn:microsoft.com/office/officeart/2008/layout/VerticalCurvedList"/>
    <dgm:cxn modelId="{A67473A3-9CED-47BA-9131-FAB20B93E230}" type="presParOf" srcId="{D17CEDCE-E361-43C4-8CC0-D70F6315DC5E}" destId="{FBCFB803-3A0B-424D-8E88-15AFEAC01192}" srcOrd="12" destOrd="0" presId="urn:microsoft.com/office/officeart/2008/layout/VerticalCurvedList"/>
    <dgm:cxn modelId="{D911DA0C-9D8C-42B2-8ED0-C9C30BB744AB}" type="presParOf" srcId="{FBCFB803-3A0B-424D-8E88-15AFEAC01192}" destId="{480EE22B-F80A-4CF8-B604-3DEB308ABC7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232B92-D9BF-417A-84E0-DE15F44D1578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3AB81D-5823-4CE8-AB68-A9A7F16C590A}">
      <dgm:prSet phldrT="[Текст]"/>
      <dgm:spPr/>
      <dgm:t>
        <a:bodyPr/>
        <a:lstStyle/>
        <a:p>
          <a:r>
            <a:rPr lang="ru-RU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ysClr val="windowText" lastClr="000000"/>
              </a:solidFill>
            </a:rPr>
            <a:t>Карточки</a:t>
          </a:r>
          <a:endParaRPr lang="ru-RU" dirty="0">
            <a:ln>
              <a:solidFill>
                <a:schemeClr val="accent1">
                  <a:lumMod val="50000"/>
                </a:schemeClr>
              </a:solidFill>
            </a:ln>
            <a:solidFill>
              <a:sysClr val="windowText" lastClr="000000"/>
            </a:solidFill>
          </a:endParaRPr>
        </a:p>
      </dgm:t>
    </dgm:pt>
    <dgm:pt modelId="{297223BE-1089-4B76-9523-87A1E3E78ECA}" type="parTrans" cxnId="{DC58BA52-3F60-426D-B823-277CC341D695}">
      <dgm:prSet/>
      <dgm:spPr/>
      <dgm:t>
        <a:bodyPr/>
        <a:lstStyle/>
        <a:p>
          <a:endParaRPr lang="ru-RU"/>
        </a:p>
      </dgm:t>
    </dgm:pt>
    <dgm:pt modelId="{AD39409D-82E5-49CA-9636-9E4149E2011D}" type="sibTrans" cxnId="{DC58BA52-3F60-426D-B823-277CC341D695}">
      <dgm:prSet/>
      <dgm:spPr/>
      <dgm:t>
        <a:bodyPr/>
        <a:lstStyle/>
        <a:p>
          <a:endParaRPr lang="ru-RU"/>
        </a:p>
      </dgm:t>
    </dgm:pt>
    <dgm:pt modelId="{84567260-F3E7-4094-84D3-C8B0B22DD1B3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Тесты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1EBBB883-C2A2-4F99-9904-EF5108AAED89}" type="parTrans" cxnId="{092AA60D-9B75-4DA9-8717-207A4118CCB3}">
      <dgm:prSet/>
      <dgm:spPr/>
      <dgm:t>
        <a:bodyPr/>
        <a:lstStyle/>
        <a:p>
          <a:endParaRPr lang="ru-RU"/>
        </a:p>
      </dgm:t>
    </dgm:pt>
    <dgm:pt modelId="{C9488CD6-A18E-4DA5-BFE0-85859E035367}" type="sibTrans" cxnId="{092AA60D-9B75-4DA9-8717-207A4118CCB3}">
      <dgm:prSet/>
      <dgm:spPr/>
      <dgm:t>
        <a:bodyPr/>
        <a:lstStyle/>
        <a:p>
          <a:endParaRPr lang="ru-RU"/>
        </a:p>
      </dgm:t>
    </dgm:pt>
    <dgm:pt modelId="{BF7BED20-B182-4451-8721-B1782A249B33}">
      <dgm:prSet phldrT="[Текст]"/>
      <dgm:spPr/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Поурочные планы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D24FC0AA-870C-44C7-B94C-EE09A112D80E}" type="parTrans" cxnId="{B169A16F-822A-44E0-8B78-22808558FEB0}">
      <dgm:prSet/>
      <dgm:spPr/>
      <dgm:t>
        <a:bodyPr/>
        <a:lstStyle/>
        <a:p>
          <a:endParaRPr lang="ru-RU"/>
        </a:p>
      </dgm:t>
    </dgm:pt>
    <dgm:pt modelId="{13BC8D04-AFC8-4919-BC12-8E9E507F7471}" type="sibTrans" cxnId="{B169A16F-822A-44E0-8B78-22808558FEB0}">
      <dgm:prSet/>
      <dgm:spPr/>
      <dgm:t>
        <a:bodyPr/>
        <a:lstStyle/>
        <a:p>
          <a:endParaRPr lang="ru-RU"/>
        </a:p>
      </dgm:t>
    </dgm:pt>
    <dgm:pt modelId="{0629FAF0-904B-46B3-9CB4-DDC555C0F4B2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Посты для соц. сетей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B8589B03-153B-4C21-8E56-038ABA5A8879}" type="parTrans" cxnId="{C7803F38-2DBD-46E9-A3D3-D42455117254}">
      <dgm:prSet/>
      <dgm:spPr/>
      <dgm:t>
        <a:bodyPr/>
        <a:lstStyle/>
        <a:p>
          <a:endParaRPr lang="ru-RU"/>
        </a:p>
      </dgm:t>
    </dgm:pt>
    <dgm:pt modelId="{C3625899-005B-4738-A168-95248F37E0C4}" type="sibTrans" cxnId="{C7803F38-2DBD-46E9-A3D3-D42455117254}">
      <dgm:prSet/>
      <dgm:spPr/>
      <dgm:t>
        <a:bodyPr/>
        <a:lstStyle/>
        <a:p>
          <a:endParaRPr lang="ru-RU"/>
        </a:p>
      </dgm:t>
    </dgm:pt>
    <dgm:pt modelId="{71D106DF-1F31-42EC-8B35-7DCBA245F528}" type="pres">
      <dgm:prSet presAssocID="{4A232B92-D9BF-417A-84E0-DE15F44D157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AA5C6A-33C1-4874-A7A5-E64EAB5B11AA}" type="pres">
      <dgm:prSet presAssocID="{4A232B92-D9BF-417A-84E0-DE15F44D1578}" presName="axisShape" presStyleLbl="bgShp" presStyleIdx="0" presStyleCnt="1"/>
      <dgm:spPr/>
    </dgm:pt>
    <dgm:pt modelId="{6F820A51-6F7F-4B93-AD31-562133D51A7F}" type="pres">
      <dgm:prSet presAssocID="{4A232B92-D9BF-417A-84E0-DE15F44D1578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C0042-9496-4361-9645-69B439BD5F7C}" type="pres">
      <dgm:prSet presAssocID="{4A232B92-D9BF-417A-84E0-DE15F44D1578}" presName="rect2" presStyleLbl="node1" presStyleIdx="1" presStyleCnt="4" custLinFactNeighborX="1151" custLinFactNeighborY="2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3EB3B-10ED-4D60-ACF0-CCD2539B106B}" type="pres">
      <dgm:prSet presAssocID="{4A232B92-D9BF-417A-84E0-DE15F44D1578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4D4F0B-3F5B-4684-8558-1AEBB2C5DFF2}" type="pres">
      <dgm:prSet presAssocID="{4A232B92-D9BF-417A-84E0-DE15F44D1578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0359B7-2953-4ABE-BC31-8B231E863978}" type="presOf" srcId="{84567260-F3E7-4094-84D3-C8B0B22DD1B3}" destId="{A95C0042-9496-4361-9645-69B439BD5F7C}" srcOrd="0" destOrd="0" presId="urn:microsoft.com/office/officeart/2005/8/layout/matrix2"/>
    <dgm:cxn modelId="{C7803F38-2DBD-46E9-A3D3-D42455117254}" srcId="{4A232B92-D9BF-417A-84E0-DE15F44D1578}" destId="{0629FAF0-904B-46B3-9CB4-DDC555C0F4B2}" srcOrd="3" destOrd="0" parTransId="{B8589B03-153B-4C21-8E56-038ABA5A8879}" sibTransId="{C3625899-005B-4738-A168-95248F37E0C4}"/>
    <dgm:cxn modelId="{DC58BA52-3F60-426D-B823-277CC341D695}" srcId="{4A232B92-D9BF-417A-84E0-DE15F44D1578}" destId="{1B3AB81D-5823-4CE8-AB68-A9A7F16C590A}" srcOrd="0" destOrd="0" parTransId="{297223BE-1089-4B76-9523-87A1E3E78ECA}" sibTransId="{AD39409D-82E5-49CA-9636-9E4149E2011D}"/>
    <dgm:cxn modelId="{67A4D30E-7DBB-4598-AA20-70BA89C40A3E}" type="presOf" srcId="{1B3AB81D-5823-4CE8-AB68-A9A7F16C590A}" destId="{6F820A51-6F7F-4B93-AD31-562133D51A7F}" srcOrd="0" destOrd="0" presId="urn:microsoft.com/office/officeart/2005/8/layout/matrix2"/>
    <dgm:cxn modelId="{B854D7DB-997A-41BD-9248-28344C72375E}" type="presOf" srcId="{BF7BED20-B182-4451-8721-B1782A249B33}" destId="{9CE3EB3B-10ED-4D60-ACF0-CCD2539B106B}" srcOrd="0" destOrd="0" presId="urn:microsoft.com/office/officeart/2005/8/layout/matrix2"/>
    <dgm:cxn modelId="{BDA5449E-26BA-4783-8908-1B853FE9EE84}" type="presOf" srcId="{0629FAF0-904B-46B3-9CB4-DDC555C0F4B2}" destId="{2A4D4F0B-3F5B-4684-8558-1AEBB2C5DFF2}" srcOrd="0" destOrd="0" presId="urn:microsoft.com/office/officeart/2005/8/layout/matrix2"/>
    <dgm:cxn modelId="{092AA60D-9B75-4DA9-8717-207A4118CCB3}" srcId="{4A232B92-D9BF-417A-84E0-DE15F44D1578}" destId="{84567260-F3E7-4094-84D3-C8B0B22DD1B3}" srcOrd="1" destOrd="0" parTransId="{1EBBB883-C2A2-4F99-9904-EF5108AAED89}" sibTransId="{C9488CD6-A18E-4DA5-BFE0-85859E035367}"/>
    <dgm:cxn modelId="{6086489A-F7F0-415F-9CC5-74F774F11CC5}" type="presOf" srcId="{4A232B92-D9BF-417A-84E0-DE15F44D1578}" destId="{71D106DF-1F31-42EC-8B35-7DCBA245F528}" srcOrd="0" destOrd="0" presId="urn:microsoft.com/office/officeart/2005/8/layout/matrix2"/>
    <dgm:cxn modelId="{B169A16F-822A-44E0-8B78-22808558FEB0}" srcId="{4A232B92-D9BF-417A-84E0-DE15F44D1578}" destId="{BF7BED20-B182-4451-8721-B1782A249B33}" srcOrd="2" destOrd="0" parTransId="{D24FC0AA-870C-44C7-B94C-EE09A112D80E}" sibTransId="{13BC8D04-AFC8-4919-BC12-8E9E507F7471}"/>
    <dgm:cxn modelId="{C1FCC9DE-1D3E-4D95-9101-95F01101625E}" type="presParOf" srcId="{71D106DF-1F31-42EC-8B35-7DCBA245F528}" destId="{3AAA5C6A-33C1-4874-A7A5-E64EAB5B11AA}" srcOrd="0" destOrd="0" presId="urn:microsoft.com/office/officeart/2005/8/layout/matrix2"/>
    <dgm:cxn modelId="{6317E156-3548-4FCF-9B89-4EB63007EEC5}" type="presParOf" srcId="{71D106DF-1F31-42EC-8B35-7DCBA245F528}" destId="{6F820A51-6F7F-4B93-AD31-562133D51A7F}" srcOrd="1" destOrd="0" presId="urn:microsoft.com/office/officeart/2005/8/layout/matrix2"/>
    <dgm:cxn modelId="{D7819382-FD91-4BAE-8290-1E84D47D443E}" type="presParOf" srcId="{71D106DF-1F31-42EC-8B35-7DCBA245F528}" destId="{A95C0042-9496-4361-9645-69B439BD5F7C}" srcOrd="2" destOrd="0" presId="urn:microsoft.com/office/officeart/2005/8/layout/matrix2"/>
    <dgm:cxn modelId="{29F332E9-8382-4F69-8D7F-714F9CD66299}" type="presParOf" srcId="{71D106DF-1F31-42EC-8B35-7DCBA245F528}" destId="{9CE3EB3B-10ED-4D60-ACF0-CCD2539B106B}" srcOrd="3" destOrd="0" presId="urn:microsoft.com/office/officeart/2005/8/layout/matrix2"/>
    <dgm:cxn modelId="{F03C9B8A-756A-427A-A8F3-28F4A1B32B07}" type="presParOf" srcId="{71D106DF-1F31-42EC-8B35-7DCBA245F528}" destId="{2A4D4F0B-3F5B-4684-8558-1AEBB2C5DFF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AAAA44-E2D4-4A2D-9B68-524F7148004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F4C9EC-5EA2-43F7-B232-0D8D84CFF6FE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Генерация отчетов, статей, документов</a:t>
          </a:r>
          <a:endParaRPr lang="ru-RU" sz="2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AC51F-7C38-49F0-93D4-DC0AEC4585F6}" type="parTrans" cxnId="{774945B6-79BD-492B-9B38-D5BA1F328C07}">
      <dgm:prSet/>
      <dgm:spPr/>
      <dgm:t>
        <a:bodyPr/>
        <a:lstStyle/>
        <a:p>
          <a:endParaRPr lang="ru-RU"/>
        </a:p>
      </dgm:t>
    </dgm:pt>
    <dgm:pt modelId="{FEFAAB6D-B63C-4780-85B0-CF5CBC9F243B}" type="sibTrans" cxnId="{774945B6-79BD-492B-9B38-D5BA1F328C07}">
      <dgm:prSet/>
      <dgm:spPr/>
      <dgm:t>
        <a:bodyPr/>
        <a:lstStyle/>
        <a:p>
          <a:endParaRPr lang="ru-RU"/>
        </a:p>
      </dgm:t>
    </dgm:pt>
    <dgm:pt modelId="{BB8DC2D0-CE41-4A9C-B8E9-A6CF3FFDE3C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Цифровые инструменты -экономия времени</a:t>
          </a:r>
          <a:endParaRPr lang="ru-RU" sz="2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664AC2-6BE9-4E29-ACF0-002D5C94743D}" type="parTrans" cxnId="{A93C8034-7886-417F-AC1F-5E8B254D722B}">
      <dgm:prSet/>
      <dgm:spPr/>
      <dgm:t>
        <a:bodyPr/>
        <a:lstStyle/>
        <a:p>
          <a:endParaRPr lang="ru-RU"/>
        </a:p>
      </dgm:t>
    </dgm:pt>
    <dgm:pt modelId="{DD82D2F4-76F6-4358-BD9F-A97089CD5850}" type="sibTrans" cxnId="{A93C8034-7886-417F-AC1F-5E8B254D722B}">
      <dgm:prSet/>
      <dgm:spPr/>
      <dgm:t>
        <a:bodyPr/>
        <a:lstStyle/>
        <a:p>
          <a:endParaRPr lang="ru-RU"/>
        </a:p>
      </dgm:t>
    </dgm:pt>
    <dgm:pt modelId="{648B9C66-45CF-4D14-9EDC-E218B8E2758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ИИ-помощник </a:t>
          </a:r>
          <a:endParaRPr lang="ru-RU" sz="2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BBE0AB-F816-4069-BFA9-A38BEB17EEC1}" type="parTrans" cxnId="{8C081370-6FA5-4987-B753-8935AF58D939}">
      <dgm:prSet/>
      <dgm:spPr/>
      <dgm:t>
        <a:bodyPr/>
        <a:lstStyle/>
        <a:p>
          <a:endParaRPr lang="ru-RU"/>
        </a:p>
      </dgm:t>
    </dgm:pt>
    <dgm:pt modelId="{C6E05D3D-245B-4C89-9A20-9FB36228C87E}" type="sibTrans" cxnId="{8C081370-6FA5-4987-B753-8935AF58D939}">
      <dgm:prSet/>
      <dgm:spPr/>
      <dgm:t>
        <a:bodyPr/>
        <a:lstStyle/>
        <a:p>
          <a:endParaRPr lang="ru-RU"/>
        </a:p>
      </dgm:t>
    </dgm:pt>
    <dgm:pt modelId="{002D16CC-A1EA-4F10-B1B2-A378169C8DCE}">
      <dgm:prSet custT="1"/>
      <dgm:spPr/>
      <dgm:t>
        <a:bodyPr/>
        <a:lstStyle/>
        <a:p>
          <a:r>
            <a:rPr lang="ru-RU" sz="2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Облачные инструменты- инструмент для совместной работы, анализа</a:t>
          </a:r>
          <a:endParaRPr lang="ru-RU" sz="2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039076-BE77-405C-B3E0-8BBAFECA4C5B}" type="parTrans" cxnId="{3E3FC3BB-ABE0-4641-B360-B901B35AB9C8}">
      <dgm:prSet/>
      <dgm:spPr/>
      <dgm:t>
        <a:bodyPr/>
        <a:lstStyle/>
        <a:p>
          <a:endParaRPr lang="ru-RU"/>
        </a:p>
      </dgm:t>
    </dgm:pt>
    <dgm:pt modelId="{C943B0A1-6502-4B84-94B9-125D02E07CAD}" type="sibTrans" cxnId="{3E3FC3BB-ABE0-4641-B360-B901B35AB9C8}">
      <dgm:prSet/>
      <dgm:spPr/>
      <dgm:t>
        <a:bodyPr/>
        <a:lstStyle/>
        <a:p>
          <a:endParaRPr lang="ru-RU"/>
        </a:p>
      </dgm:t>
    </dgm:pt>
    <dgm:pt modelId="{BF17CC6D-89CF-45E0-85C6-EA1EDC4FDD3B}" type="pres">
      <dgm:prSet presAssocID="{F0AAAA44-E2D4-4A2D-9B68-524F7148004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17CEDCE-E361-43C4-8CC0-D70F6315DC5E}" type="pres">
      <dgm:prSet presAssocID="{F0AAAA44-E2D4-4A2D-9B68-524F7148004F}" presName="Name1" presStyleCnt="0"/>
      <dgm:spPr/>
    </dgm:pt>
    <dgm:pt modelId="{A0212B1F-548C-4348-A4C9-01744674B70A}" type="pres">
      <dgm:prSet presAssocID="{F0AAAA44-E2D4-4A2D-9B68-524F7148004F}" presName="cycle" presStyleCnt="0"/>
      <dgm:spPr/>
    </dgm:pt>
    <dgm:pt modelId="{FE5F6851-A181-47F0-A695-3C83088EB50A}" type="pres">
      <dgm:prSet presAssocID="{F0AAAA44-E2D4-4A2D-9B68-524F7148004F}" presName="srcNode" presStyleLbl="node1" presStyleIdx="0" presStyleCnt="4"/>
      <dgm:spPr/>
    </dgm:pt>
    <dgm:pt modelId="{E26DA752-9A57-487C-97D3-F5342853362B}" type="pres">
      <dgm:prSet presAssocID="{F0AAAA44-E2D4-4A2D-9B68-524F7148004F}" presName="conn" presStyleLbl="parChTrans1D2" presStyleIdx="0" presStyleCnt="1"/>
      <dgm:spPr/>
      <dgm:t>
        <a:bodyPr/>
        <a:lstStyle/>
        <a:p>
          <a:endParaRPr lang="ru-RU"/>
        </a:p>
      </dgm:t>
    </dgm:pt>
    <dgm:pt modelId="{729BF27C-6445-4A64-999B-A2DF2BF4AAF4}" type="pres">
      <dgm:prSet presAssocID="{F0AAAA44-E2D4-4A2D-9B68-524F7148004F}" presName="extraNode" presStyleLbl="node1" presStyleIdx="0" presStyleCnt="4"/>
      <dgm:spPr/>
    </dgm:pt>
    <dgm:pt modelId="{C9A87B2A-6389-4862-A994-BF8EF0D547CF}" type="pres">
      <dgm:prSet presAssocID="{F0AAAA44-E2D4-4A2D-9B68-524F7148004F}" presName="dstNode" presStyleLbl="node1" presStyleIdx="0" presStyleCnt="4"/>
      <dgm:spPr/>
    </dgm:pt>
    <dgm:pt modelId="{E2456258-AC56-4398-82E9-A3CFDE63C232}" type="pres">
      <dgm:prSet presAssocID="{1FF4C9EC-5EA2-43F7-B232-0D8D84CFF6FE}" presName="text_1" presStyleLbl="node1" presStyleIdx="0" presStyleCnt="4" custScaleY="138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56047-DE70-4913-958D-655D61AFE3E4}" type="pres">
      <dgm:prSet presAssocID="{1FF4C9EC-5EA2-43F7-B232-0D8D84CFF6FE}" presName="accent_1" presStyleCnt="0"/>
      <dgm:spPr/>
    </dgm:pt>
    <dgm:pt modelId="{FAAE8C71-BE66-441F-95CD-3AA0C67BF1A3}" type="pres">
      <dgm:prSet presAssocID="{1FF4C9EC-5EA2-43F7-B232-0D8D84CFF6FE}" presName="accentRepeatNode" presStyleLbl="solidFgAcc1" presStyleIdx="0" presStyleCnt="4"/>
      <dgm:spPr/>
    </dgm:pt>
    <dgm:pt modelId="{D7BE5221-E412-44C3-AAA4-D7A6456033EE}" type="pres">
      <dgm:prSet presAssocID="{BB8DC2D0-CE41-4A9C-B8E9-A6CF3FFDE3C2}" presName="text_2" presStyleLbl="node1" presStyleIdx="1" presStyleCnt="4" custScaleY="118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EEBE0-39DC-4212-882F-1FB6365A1DAD}" type="pres">
      <dgm:prSet presAssocID="{BB8DC2D0-CE41-4A9C-B8E9-A6CF3FFDE3C2}" presName="accent_2" presStyleCnt="0"/>
      <dgm:spPr/>
    </dgm:pt>
    <dgm:pt modelId="{F00A4A2D-85CD-42D2-B15D-861E18F83A5C}" type="pres">
      <dgm:prSet presAssocID="{BB8DC2D0-CE41-4A9C-B8E9-A6CF3FFDE3C2}" presName="accentRepeatNode" presStyleLbl="solidFgAcc1" presStyleIdx="1" presStyleCnt="4"/>
      <dgm:spPr/>
    </dgm:pt>
    <dgm:pt modelId="{F7B5F23B-59FE-4A84-8139-4249596D7E32}" type="pres">
      <dgm:prSet presAssocID="{648B9C66-45CF-4D14-9EDC-E218B8E2758F}" presName="text_3" presStyleLbl="node1" presStyleIdx="2" presStyleCnt="4" custScaleY="134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4155B-254F-4FA8-833F-BCD40E2E5F79}" type="pres">
      <dgm:prSet presAssocID="{648B9C66-45CF-4D14-9EDC-E218B8E2758F}" presName="accent_3" presStyleCnt="0"/>
      <dgm:spPr/>
    </dgm:pt>
    <dgm:pt modelId="{4EECB4B3-C585-46A1-BE76-A198FCFA5BFA}" type="pres">
      <dgm:prSet presAssocID="{648B9C66-45CF-4D14-9EDC-E218B8E2758F}" presName="accentRepeatNode" presStyleLbl="solidFgAcc1" presStyleIdx="2" presStyleCnt="4"/>
      <dgm:spPr/>
    </dgm:pt>
    <dgm:pt modelId="{7CE90BEC-35C0-434C-9948-BD4C05CEF65E}" type="pres">
      <dgm:prSet presAssocID="{002D16CC-A1EA-4F10-B1B2-A378169C8DCE}" presName="text_4" presStyleLbl="node1" presStyleIdx="3" presStyleCnt="4" custScaleY="138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50A74-9786-4448-8867-04D568AD78BD}" type="pres">
      <dgm:prSet presAssocID="{002D16CC-A1EA-4F10-B1B2-A378169C8DCE}" presName="accent_4" presStyleCnt="0"/>
      <dgm:spPr/>
    </dgm:pt>
    <dgm:pt modelId="{480EE22B-F80A-4CF8-B604-3DEB308ABC73}" type="pres">
      <dgm:prSet presAssocID="{002D16CC-A1EA-4F10-B1B2-A378169C8DCE}" presName="accentRepeatNode" presStyleLbl="solidFgAcc1" presStyleIdx="3" presStyleCnt="4"/>
      <dgm:spPr/>
    </dgm:pt>
  </dgm:ptLst>
  <dgm:cxnLst>
    <dgm:cxn modelId="{0876660F-45B5-4268-ACC7-9D0FEF30B7B1}" type="presOf" srcId="{1FF4C9EC-5EA2-43F7-B232-0D8D84CFF6FE}" destId="{E2456258-AC56-4398-82E9-A3CFDE63C232}" srcOrd="0" destOrd="0" presId="urn:microsoft.com/office/officeart/2008/layout/VerticalCurvedList"/>
    <dgm:cxn modelId="{3419E896-BFAF-4EBC-BD1A-5C8265074D36}" type="presOf" srcId="{648B9C66-45CF-4D14-9EDC-E218B8E2758F}" destId="{F7B5F23B-59FE-4A84-8139-4249596D7E32}" srcOrd="0" destOrd="0" presId="urn:microsoft.com/office/officeart/2008/layout/VerticalCurvedList"/>
    <dgm:cxn modelId="{A93C8034-7886-417F-AC1F-5E8B254D722B}" srcId="{F0AAAA44-E2D4-4A2D-9B68-524F7148004F}" destId="{BB8DC2D0-CE41-4A9C-B8E9-A6CF3FFDE3C2}" srcOrd="1" destOrd="0" parTransId="{6F664AC2-6BE9-4E29-ACF0-002D5C94743D}" sibTransId="{DD82D2F4-76F6-4358-BD9F-A97089CD5850}"/>
    <dgm:cxn modelId="{8C081370-6FA5-4987-B753-8935AF58D939}" srcId="{F0AAAA44-E2D4-4A2D-9B68-524F7148004F}" destId="{648B9C66-45CF-4D14-9EDC-E218B8E2758F}" srcOrd="2" destOrd="0" parTransId="{E8BBE0AB-F816-4069-BFA9-A38BEB17EEC1}" sibTransId="{C6E05D3D-245B-4C89-9A20-9FB36228C87E}"/>
    <dgm:cxn modelId="{9FDE948D-2527-4F08-A5C5-65906397B96E}" type="presOf" srcId="{F0AAAA44-E2D4-4A2D-9B68-524F7148004F}" destId="{BF17CC6D-89CF-45E0-85C6-EA1EDC4FDD3B}" srcOrd="0" destOrd="0" presId="urn:microsoft.com/office/officeart/2008/layout/VerticalCurvedList"/>
    <dgm:cxn modelId="{507B8281-91B8-4C6D-9896-98CC6B6DE81B}" type="presOf" srcId="{BB8DC2D0-CE41-4A9C-B8E9-A6CF3FFDE3C2}" destId="{D7BE5221-E412-44C3-AAA4-D7A6456033EE}" srcOrd="0" destOrd="0" presId="urn:microsoft.com/office/officeart/2008/layout/VerticalCurvedList"/>
    <dgm:cxn modelId="{3E3FC3BB-ABE0-4641-B360-B901B35AB9C8}" srcId="{F0AAAA44-E2D4-4A2D-9B68-524F7148004F}" destId="{002D16CC-A1EA-4F10-B1B2-A378169C8DCE}" srcOrd="3" destOrd="0" parTransId="{C1039076-BE77-405C-B3E0-8BBAFECA4C5B}" sibTransId="{C943B0A1-6502-4B84-94B9-125D02E07CAD}"/>
    <dgm:cxn modelId="{675D4D77-7997-46F5-8AC7-F1D4B0052205}" type="presOf" srcId="{FEFAAB6D-B63C-4780-85B0-CF5CBC9F243B}" destId="{E26DA752-9A57-487C-97D3-F5342853362B}" srcOrd="0" destOrd="0" presId="urn:microsoft.com/office/officeart/2008/layout/VerticalCurvedList"/>
    <dgm:cxn modelId="{774945B6-79BD-492B-9B38-D5BA1F328C07}" srcId="{F0AAAA44-E2D4-4A2D-9B68-524F7148004F}" destId="{1FF4C9EC-5EA2-43F7-B232-0D8D84CFF6FE}" srcOrd="0" destOrd="0" parTransId="{D59AC51F-7C38-49F0-93D4-DC0AEC4585F6}" sibTransId="{FEFAAB6D-B63C-4780-85B0-CF5CBC9F243B}"/>
    <dgm:cxn modelId="{D1DC1CBF-065B-4D0D-9F84-B54ADD9D7165}" type="presOf" srcId="{002D16CC-A1EA-4F10-B1B2-A378169C8DCE}" destId="{7CE90BEC-35C0-434C-9948-BD4C05CEF65E}" srcOrd="0" destOrd="0" presId="urn:microsoft.com/office/officeart/2008/layout/VerticalCurvedList"/>
    <dgm:cxn modelId="{24428BE1-BDF6-4504-AD27-62BE26A6CDAB}" type="presParOf" srcId="{BF17CC6D-89CF-45E0-85C6-EA1EDC4FDD3B}" destId="{D17CEDCE-E361-43C4-8CC0-D70F6315DC5E}" srcOrd="0" destOrd="0" presId="urn:microsoft.com/office/officeart/2008/layout/VerticalCurvedList"/>
    <dgm:cxn modelId="{0ADAD423-9A46-4DB7-9991-4497D2E588BF}" type="presParOf" srcId="{D17CEDCE-E361-43C4-8CC0-D70F6315DC5E}" destId="{A0212B1F-548C-4348-A4C9-01744674B70A}" srcOrd="0" destOrd="0" presId="urn:microsoft.com/office/officeart/2008/layout/VerticalCurvedList"/>
    <dgm:cxn modelId="{D3C9B3E0-BFE4-4A48-BC73-B8F5B94F963D}" type="presParOf" srcId="{A0212B1F-548C-4348-A4C9-01744674B70A}" destId="{FE5F6851-A181-47F0-A695-3C83088EB50A}" srcOrd="0" destOrd="0" presId="urn:microsoft.com/office/officeart/2008/layout/VerticalCurvedList"/>
    <dgm:cxn modelId="{ACD72088-20F4-4EB3-AEE9-8BEE320BF729}" type="presParOf" srcId="{A0212B1F-548C-4348-A4C9-01744674B70A}" destId="{E26DA752-9A57-487C-97D3-F5342853362B}" srcOrd="1" destOrd="0" presId="urn:microsoft.com/office/officeart/2008/layout/VerticalCurvedList"/>
    <dgm:cxn modelId="{B0A66F0D-84CB-4A0D-B7E1-ABD403B32A02}" type="presParOf" srcId="{A0212B1F-548C-4348-A4C9-01744674B70A}" destId="{729BF27C-6445-4A64-999B-A2DF2BF4AAF4}" srcOrd="2" destOrd="0" presId="urn:microsoft.com/office/officeart/2008/layout/VerticalCurvedList"/>
    <dgm:cxn modelId="{AC06EFC8-DA4E-439F-86A3-EFBD20CFECB9}" type="presParOf" srcId="{A0212B1F-548C-4348-A4C9-01744674B70A}" destId="{C9A87B2A-6389-4862-A994-BF8EF0D547CF}" srcOrd="3" destOrd="0" presId="urn:microsoft.com/office/officeart/2008/layout/VerticalCurvedList"/>
    <dgm:cxn modelId="{DD936BEF-4484-4B23-935B-19A3CC1D025F}" type="presParOf" srcId="{D17CEDCE-E361-43C4-8CC0-D70F6315DC5E}" destId="{E2456258-AC56-4398-82E9-A3CFDE63C232}" srcOrd="1" destOrd="0" presId="urn:microsoft.com/office/officeart/2008/layout/VerticalCurvedList"/>
    <dgm:cxn modelId="{47C81407-B786-492E-9056-0BA426E1852C}" type="presParOf" srcId="{D17CEDCE-E361-43C4-8CC0-D70F6315DC5E}" destId="{32856047-DE70-4913-958D-655D61AFE3E4}" srcOrd="2" destOrd="0" presId="urn:microsoft.com/office/officeart/2008/layout/VerticalCurvedList"/>
    <dgm:cxn modelId="{849A2EC2-3BC6-4CE3-9609-0C0D18971AD7}" type="presParOf" srcId="{32856047-DE70-4913-958D-655D61AFE3E4}" destId="{FAAE8C71-BE66-441F-95CD-3AA0C67BF1A3}" srcOrd="0" destOrd="0" presId="urn:microsoft.com/office/officeart/2008/layout/VerticalCurvedList"/>
    <dgm:cxn modelId="{7855588F-3A25-45CF-A17A-918882CDDC31}" type="presParOf" srcId="{D17CEDCE-E361-43C4-8CC0-D70F6315DC5E}" destId="{D7BE5221-E412-44C3-AAA4-D7A6456033EE}" srcOrd="3" destOrd="0" presId="urn:microsoft.com/office/officeart/2008/layout/VerticalCurvedList"/>
    <dgm:cxn modelId="{8B4F3329-E9C7-4960-AB99-D4D27AF08F98}" type="presParOf" srcId="{D17CEDCE-E361-43C4-8CC0-D70F6315DC5E}" destId="{E9AEEBE0-39DC-4212-882F-1FB6365A1DAD}" srcOrd="4" destOrd="0" presId="urn:microsoft.com/office/officeart/2008/layout/VerticalCurvedList"/>
    <dgm:cxn modelId="{49A70D46-D93B-4D32-A5A4-6E6036429E9A}" type="presParOf" srcId="{E9AEEBE0-39DC-4212-882F-1FB6365A1DAD}" destId="{F00A4A2D-85CD-42D2-B15D-861E18F83A5C}" srcOrd="0" destOrd="0" presId="urn:microsoft.com/office/officeart/2008/layout/VerticalCurvedList"/>
    <dgm:cxn modelId="{05F312F2-CE8D-4FCA-85C4-BAC04648510D}" type="presParOf" srcId="{D17CEDCE-E361-43C4-8CC0-D70F6315DC5E}" destId="{F7B5F23B-59FE-4A84-8139-4249596D7E32}" srcOrd="5" destOrd="0" presId="urn:microsoft.com/office/officeart/2008/layout/VerticalCurvedList"/>
    <dgm:cxn modelId="{2072D0F2-CBC6-405F-B5C9-A956D15E8334}" type="presParOf" srcId="{D17CEDCE-E361-43C4-8CC0-D70F6315DC5E}" destId="{4224155B-254F-4FA8-833F-BCD40E2E5F79}" srcOrd="6" destOrd="0" presId="urn:microsoft.com/office/officeart/2008/layout/VerticalCurvedList"/>
    <dgm:cxn modelId="{61458786-DF43-46B7-8042-BAE6CEA95A46}" type="presParOf" srcId="{4224155B-254F-4FA8-833F-BCD40E2E5F79}" destId="{4EECB4B3-C585-46A1-BE76-A198FCFA5BFA}" srcOrd="0" destOrd="0" presId="urn:microsoft.com/office/officeart/2008/layout/VerticalCurvedList"/>
    <dgm:cxn modelId="{C13223AB-48F5-47F1-90BD-5269376F08D9}" type="presParOf" srcId="{D17CEDCE-E361-43C4-8CC0-D70F6315DC5E}" destId="{7CE90BEC-35C0-434C-9948-BD4C05CEF65E}" srcOrd="7" destOrd="0" presId="urn:microsoft.com/office/officeart/2008/layout/VerticalCurvedList"/>
    <dgm:cxn modelId="{1479B70B-67DD-4C89-8602-01105E18BE08}" type="presParOf" srcId="{D17CEDCE-E361-43C4-8CC0-D70F6315DC5E}" destId="{9D950A74-9786-4448-8867-04D568AD78BD}" srcOrd="8" destOrd="0" presId="urn:microsoft.com/office/officeart/2008/layout/VerticalCurvedList"/>
    <dgm:cxn modelId="{3DFC7FC7-7925-4581-8FE1-49895A5F4752}" type="presParOf" srcId="{9D950A74-9786-4448-8867-04D568AD78BD}" destId="{480EE22B-F80A-4CF8-B604-3DEB308ABC7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A5B6E6-ACB2-41C6-ADCC-6FB61E66396B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93C55CE-859C-423F-BC9F-86D18C6A8047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2400" b="1" smtClean="0">
              <a:solidFill>
                <a:schemeClr val="tx2"/>
              </a:solidFill>
            </a:rPr>
            <a:t>Компетенции/дефициты</a:t>
          </a:r>
          <a:endParaRPr lang="ru-RU" sz="2400" b="1" dirty="0">
            <a:solidFill>
              <a:schemeClr val="tx2"/>
            </a:solidFill>
          </a:endParaRPr>
        </a:p>
      </dgm:t>
    </dgm:pt>
    <dgm:pt modelId="{C6378CF4-5645-4526-AEE5-8EF4D538115E}" type="parTrans" cxnId="{88077FD0-16A8-4AFF-A7C1-9BFBDF48A3DB}">
      <dgm:prSet/>
      <dgm:spPr/>
      <dgm:t>
        <a:bodyPr/>
        <a:lstStyle/>
        <a:p>
          <a:endParaRPr lang="ru-RU" sz="1800" b="1">
            <a:solidFill>
              <a:schemeClr val="tx2"/>
            </a:solidFill>
          </a:endParaRPr>
        </a:p>
      </dgm:t>
    </dgm:pt>
    <dgm:pt modelId="{990CC6D3-1E8D-42CE-B711-87C1193D14DE}" type="sibTrans" cxnId="{88077FD0-16A8-4AFF-A7C1-9BFBDF48A3DB}">
      <dgm:prSet/>
      <dgm:spPr/>
      <dgm:t>
        <a:bodyPr/>
        <a:lstStyle/>
        <a:p>
          <a:endParaRPr lang="ru-RU" sz="1800" b="1">
            <a:solidFill>
              <a:schemeClr val="tx2"/>
            </a:solidFill>
          </a:endParaRPr>
        </a:p>
      </dgm:t>
    </dgm:pt>
    <dgm:pt modelId="{3D2D0DA6-5B7E-43E2-861F-7EE59BFD057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/>
              </a:solidFill>
            </a:rPr>
            <a:t>Предметные</a:t>
          </a:r>
          <a:r>
            <a:rPr lang="ru-RU" sz="900" b="1" dirty="0" smtClean="0">
              <a:solidFill>
                <a:schemeClr val="tx2"/>
              </a:solidFill>
            </a:rPr>
            <a:t> </a:t>
          </a:r>
          <a:endParaRPr lang="ru-RU" sz="900" b="1" dirty="0">
            <a:solidFill>
              <a:schemeClr val="tx2"/>
            </a:solidFill>
          </a:endParaRPr>
        </a:p>
      </dgm:t>
    </dgm:pt>
    <dgm:pt modelId="{A46DBC34-3515-4F30-BF56-63302E8FDB4B}" type="parTrans" cxnId="{E0F6E116-ABB2-4873-A4F5-D18F3D4BCFE2}">
      <dgm:prSet custT="1"/>
      <dgm:spPr/>
      <dgm:t>
        <a:bodyPr/>
        <a:lstStyle/>
        <a:p>
          <a:endParaRPr lang="ru-RU" sz="700" b="1">
            <a:solidFill>
              <a:schemeClr val="tx2"/>
            </a:solidFill>
          </a:endParaRPr>
        </a:p>
      </dgm:t>
    </dgm:pt>
    <dgm:pt modelId="{96A0EF46-00F3-4E0A-8BBC-1CED2F34EBB2}" type="sibTrans" cxnId="{E0F6E116-ABB2-4873-A4F5-D18F3D4BCFE2}">
      <dgm:prSet/>
      <dgm:spPr/>
      <dgm:t>
        <a:bodyPr/>
        <a:lstStyle/>
        <a:p>
          <a:endParaRPr lang="ru-RU" sz="1800" b="1">
            <a:solidFill>
              <a:schemeClr val="tx2"/>
            </a:solidFill>
          </a:endParaRPr>
        </a:p>
      </dgm:t>
    </dgm:pt>
    <dgm:pt modelId="{8D738166-27B7-42ED-8C65-54286CD92FF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Психолого - педагогические</a:t>
          </a:r>
          <a:endParaRPr lang="ru-RU" sz="1800" b="1" dirty="0">
            <a:solidFill>
              <a:schemeClr val="bg1"/>
            </a:solidFill>
          </a:endParaRPr>
        </a:p>
      </dgm:t>
    </dgm:pt>
    <dgm:pt modelId="{2DEB876F-8526-4992-B374-EC3094DE903B}" type="parTrans" cxnId="{D21A2431-04A6-4AE7-B6F4-402C1AA66C94}">
      <dgm:prSet custT="1"/>
      <dgm:spPr/>
      <dgm:t>
        <a:bodyPr/>
        <a:lstStyle/>
        <a:p>
          <a:endParaRPr lang="ru-RU" sz="700" b="1">
            <a:solidFill>
              <a:schemeClr val="tx2"/>
            </a:solidFill>
          </a:endParaRPr>
        </a:p>
      </dgm:t>
    </dgm:pt>
    <dgm:pt modelId="{D8C94CD0-2101-4F02-AE0D-7F7D68BE77D9}" type="sibTrans" cxnId="{D21A2431-04A6-4AE7-B6F4-402C1AA66C94}">
      <dgm:prSet/>
      <dgm:spPr/>
      <dgm:t>
        <a:bodyPr/>
        <a:lstStyle/>
        <a:p>
          <a:endParaRPr lang="ru-RU" sz="1800" b="1">
            <a:solidFill>
              <a:schemeClr val="tx2"/>
            </a:solidFill>
          </a:endParaRPr>
        </a:p>
      </dgm:t>
    </dgm:pt>
    <dgm:pt modelId="{2F406D13-D188-4B5E-87C7-75A75CF35FBB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2"/>
              </a:solidFill>
            </a:rPr>
            <a:t>Коммуникативные </a:t>
          </a:r>
          <a:endParaRPr lang="ru-RU" sz="1800" b="1" dirty="0">
            <a:solidFill>
              <a:schemeClr val="tx2"/>
            </a:solidFill>
          </a:endParaRPr>
        </a:p>
      </dgm:t>
    </dgm:pt>
    <dgm:pt modelId="{99DCA8CA-1631-4D4F-BCCD-9FF0B576D7F8}" type="parTrans" cxnId="{A9E03EDF-5C28-4C10-878D-43CD4F5C234F}">
      <dgm:prSet custT="1"/>
      <dgm:spPr/>
      <dgm:t>
        <a:bodyPr/>
        <a:lstStyle/>
        <a:p>
          <a:endParaRPr lang="ru-RU" sz="700" b="1">
            <a:solidFill>
              <a:schemeClr val="tx2"/>
            </a:solidFill>
          </a:endParaRPr>
        </a:p>
      </dgm:t>
    </dgm:pt>
    <dgm:pt modelId="{A02C5A05-403A-49A9-A976-BB99F6DC8603}" type="sibTrans" cxnId="{A9E03EDF-5C28-4C10-878D-43CD4F5C234F}">
      <dgm:prSet/>
      <dgm:spPr/>
      <dgm:t>
        <a:bodyPr/>
        <a:lstStyle/>
        <a:p>
          <a:endParaRPr lang="ru-RU" sz="1800" b="1">
            <a:solidFill>
              <a:schemeClr val="tx2"/>
            </a:solidFill>
          </a:endParaRPr>
        </a:p>
      </dgm:t>
    </dgm:pt>
    <dgm:pt modelId="{1685D156-C398-4C46-ABA2-1F1E5A53BEC1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800" b="1" dirty="0" smtClean="0">
              <a:solidFill>
                <a:schemeClr val="tx2"/>
              </a:solidFill>
            </a:rPr>
            <a:t>Методические</a:t>
          </a:r>
          <a:r>
            <a:rPr lang="ru-RU" sz="900" b="1" dirty="0" smtClean="0">
              <a:solidFill>
                <a:schemeClr val="tx2"/>
              </a:solidFill>
            </a:rPr>
            <a:t> </a:t>
          </a:r>
          <a:endParaRPr lang="ru-RU" sz="900" b="1" dirty="0">
            <a:solidFill>
              <a:schemeClr val="tx2"/>
            </a:solidFill>
          </a:endParaRPr>
        </a:p>
      </dgm:t>
    </dgm:pt>
    <dgm:pt modelId="{9E10F67C-AD4A-4B18-B3B8-B9A925162E4A}" type="parTrans" cxnId="{F80FCA57-C14C-4A7B-89C3-C8352719AD42}">
      <dgm:prSet custT="1"/>
      <dgm:spPr/>
      <dgm:t>
        <a:bodyPr/>
        <a:lstStyle/>
        <a:p>
          <a:endParaRPr lang="ru-RU" sz="700" b="1">
            <a:solidFill>
              <a:schemeClr val="tx2"/>
            </a:solidFill>
          </a:endParaRPr>
        </a:p>
      </dgm:t>
    </dgm:pt>
    <dgm:pt modelId="{97A3629C-D450-4ED8-A767-4DF2F680AB26}" type="sibTrans" cxnId="{F80FCA57-C14C-4A7B-89C3-C8352719AD42}">
      <dgm:prSet/>
      <dgm:spPr/>
      <dgm:t>
        <a:bodyPr/>
        <a:lstStyle/>
        <a:p>
          <a:endParaRPr lang="ru-RU" sz="1800" b="1">
            <a:solidFill>
              <a:schemeClr val="tx2"/>
            </a:solidFill>
          </a:endParaRPr>
        </a:p>
      </dgm:t>
    </dgm:pt>
    <dgm:pt modelId="{A12FF30E-017E-4558-A7F0-B63380185F30}" type="pres">
      <dgm:prSet presAssocID="{85A5B6E6-ACB2-41C6-ADCC-6FB61E6639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6A4A5D-B1FD-493C-B3A6-0BA3A48EE821}" type="pres">
      <dgm:prSet presAssocID="{193C55CE-859C-423F-BC9F-86D18C6A8047}" presName="centerShape" presStyleLbl="node0" presStyleIdx="0" presStyleCnt="1" custScaleX="242483" custScaleY="243109"/>
      <dgm:spPr/>
      <dgm:t>
        <a:bodyPr/>
        <a:lstStyle/>
        <a:p>
          <a:endParaRPr lang="ru-RU"/>
        </a:p>
      </dgm:t>
    </dgm:pt>
    <dgm:pt modelId="{134E2075-741E-445D-BD1F-5E324ECD4311}" type="pres">
      <dgm:prSet presAssocID="{A46DBC34-3515-4F30-BF56-63302E8FDB4B}" presName="parTrans" presStyleLbl="sibTrans2D1" presStyleIdx="0" presStyleCnt="4"/>
      <dgm:spPr/>
      <dgm:t>
        <a:bodyPr/>
        <a:lstStyle/>
        <a:p>
          <a:endParaRPr lang="ru-RU"/>
        </a:p>
      </dgm:t>
    </dgm:pt>
    <dgm:pt modelId="{F24CEBE9-EEFE-4577-A074-CDC05D843666}" type="pres">
      <dgm:prSet presAssocID="{A46DBC34-3515-4F30-BF56-63302E8FDB4B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3EE83B39-81B3-4056-9F83-AF63C293C598}" type="pres">
      <dgm:prSet presAssocID="{3D2D0DA6-5B7E-43E2-861F-7EE59BFD0579}" presName="node" presStyleLbl="node1" presStyleIdx="0" presStyleCnt="4" custScaleX="222419" custScaleY="142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6DA54-3E7B-4B66-8926-924A354B15A8}" type="pres">
      <dgm:prSet presAssocID="{2DEB876F-8526-4992-B374-EC3094DE903B}" presName="parTrans" presStyleLbl="sibTrans2D1" presStyleIdx="1" presStyleCnt="4"/>
      <dgm:spPr/>
      <dgm:t>
        <a:bodyPr/>
        <a:lstStyle/>
        <a:p>
          <a:endParaRPr lang="ru-RU"/>
        </a:p>
      </dgm:t>
    </dgm:pt>
    <dgm:pt modelId="{5A56A4C8-E616-4CA9-BB96-334DE5CA509E}" type="pres">
      <dgm:prSet presAssocID="{2DEB876F-8526-4992-B374-EC3094DE903B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6DC2A102-D283-4E63-B90E-37F33998981A}" type="pres">
      <dgm:prSet presAssocID="{8D738166-27B7-42ED-8C65-54286CD92FF0}" presName="node" presStyleLbl="node1" presStyleIdx="1" presStyleCnt="4" custScaleX="163617" custScaleY="160291" custRadScaleRad="127317" custRadScaleInc="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392E1-3B8E-48CB-A813-F2BD2F1E30EE}" type="pres">
      <dgm:prSet presAssocID="{99DCA8CA-1631-4D4F-BCCD-9FF0B576D7F8}" presName="parTrans" presStyleLbl="sibTrans2D1" presStyleIdx="2" presStyleCnt="4"/>
      <dgm:spPr/>
      <dgm:t>
        <a:bodyPr/>
        <a:lstStyle/>
        <a:p>
          <a:endParaRPr lang="ru-RU"/>
        </a:p>
      </dgm:t>
    </dgm:pt>
    <dgm:pt modelId="{44C21845-9431-40BC-A86C-F38F521D86E0}" type="pres">
      <dgm:prSet presAssocID="{99DCA8CA-1631-4D4F-BCCD-9FF0B576D7F8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2D7C8823-39E5-48AC-B26F-B7C69EDF8102}" type="pres">
      <dgm:prSet presAssocID="{2F406D13-D188-4B5E-87C7-75A75CF35FBB}" presName="node" presStyleLbl="node1" presStyleIdx="2" presStyleCnt="4" custScaleX="277352" custScaleY="162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49B7A-BE63-4F2B-A252-97242A0B02B7}" type="pres">
      <dgm:prSet presAssocID="{9E10F67C-AD4A-4B18-B3B8-B9A925162E4A}" presName="parTrans" presStyleLbl="sibTrans2D1" presStyleIdx="3" presStyleCnt="4"/>
      <dgm:spPr/>
      <dgm:t>
        <a:bodyPr/>
        <a:lstStyle/>
        <a:p>
          <a:endParaRPr lang="ru-RU"/>
        </a:p>
      </dgm:t>
    </dgm:pt>
    <dgm:pt modelId="{E3C78B51-87CA-42C4-A01A-7C7C0469AE07}" type="pres">
      <dgm:prSet presAssocID="{9E10F67C-AD4A-4B18-B3B8-B9A925162E4A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DDBBC080-4F7E-4877-92E4-B69A6911553A}" type="pres">
      <dgm:prSet presAssocID="{1685D156-C398-4C46-ABA2-1F1E5A53BEC1}" presName="node" presStyleLbl="node1" presStyleIdx="3" presStyleCnt="4" custScaleX="162037" custScaleY="160291" custRadScaleRad="128965" custRadScaleInc="-5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D1D011-9B51-4D05-B6C5-972857FAC40C}" type="presOf" srcId="{85A5B6E6-ACB2-41C6-ADCC-6FB61E66396B}" destId="{A12FF30E-017E-4558-A7F0-B63380185F30}" srcOrd="0" destOrd="0" presId="urn:microsoft.com/office/officeart/2005/8/layout/radial5"/>
    <dgm:cxn modelId="{D21A2431-04A6-4AE7-B6F4-402C1AA66C94}" srcId="{193C55CE-859C-423F-BC9F-86D18C6A8047}" destId="{8D738166-27B7-42ED-8C65-54286CD92FF0}" srcOrd="1" destOrd="0" parTransId="{2DEB876F-8526-4992-B374-EC3094DE903B}" sibTransId="{D8C94CD0-2101-4F02-AE0D-7F7D68BE77D9}"/>
    <dgm:cxn modelId="{F80FCA57-C14C-4A7B-89C3-C8352719AD42}" srcId="{193C55CE-859C-423F-BC9F-86D18C6A8047}" destId="{1685D156-C398-4C46-ABA2-1F1E5A53BEC1}" srcOrd="3" destOrd="0" parTransId="{9E10F67C-AD4A-4B18-B3B8-B9A925162E4A}" sibTransId="{97A3629C-D450-4ED8-A767-4DF2F680AB26}"/>
    <dgm:cxn modelId="{D7DF1857-BE1B-49B5-8470-D5DC27273A97}" type="presOf" srcId="{2F406D13-D188-4B5E-87C7-75A75CF35FBB}" destId="{2D7C8823-39E5-48AC-B26F-B7C69EDF8102}" srcOrd="0" destOrd="0" presId="urn:microsoft.com/office/officeart/2005/8/layout/radial5"/>
    <dgm:cxn modelId="{906E3F49-2159-496F-A243-0FD0E1164A53}" type="presOf" srcId="{8D738166-27B7-42ED-8C65-54286CD92FF0}" destId="{6DC2A102-D283-4E63-B90E-37F33998981A}" srcOrd="0" destOrd="0" presId="urn:microsoft.com/office/officeart/2005/8/layout/radial5"/>
    <dgm:cxn modelId="{E0F6E116-ABB2-4873-A4F5-D18F3D4BCFE2}" srcId="{193C55CE-859C-423F-BC9F-86D18C6A8047}" destId="{3D2D0DA6-5B7E-43E2-861F-7EE59BFD0579}" srcOrd="0" destOrd="0" parTransId="{A46DBC34-3515-4F30-BF56-63302E8FDB4B}" sibTransId="{96A0EF46-00F3-4E0A-8BBC-1CED2F34EBB2}"/>
    <dgm:cxn modelId="{82864012-379D-4CFF-918B-7AC1718436C9}" type="presOf" srcId="{9E10F67C-AD4A-4B18-B3B8-B9A925162E4A}" destId="{E3C78B51-87CA-42C4-A01A-7C7C0469AE07}" srcOrd="1" destOrd="0" presId="urn:microsoft.com/office/officeart/2005/8/layout/radial5"/>
    <dgm:cxn modelId="{E0AB3816-7FD0-4382-9CDC-1982DB6D40C7}" type="presOf" srcId="{193C55CE-859C-423F-BC9F-86D18C6A8047}" destId="{296A4A5D-B1FD-493C-B3A6-0BA3A48EE821}" srcOrd="0" destOrd="0" presId="urn:microsoft.com/office/officeart/2005/8/layout/radial5"/>
    <dgm:cxn modelId="{ADA0C5CA-1EA4-4230-9526-7E68334265E1}" type="presOf" srcId="{99DCA8CA-1631-4D4F-BCCD-9FF0B576D7F8}" destId="{1DA392E1-3B8E-48CB-A813-F2BD2F1E30EE}" srcOrd="0" destOrd="0" presId="urn:microsoft.com/office/officeart/2005/8/layout/radial5"/>
    <dgm:cxn modelId="{EE405692-6B28-4AB7-9B80-2D2C9EEBE50B}" type="presOf" srcId="{99DCA8CA-1631-4D4F-BCCD-9FF0B576D7F8}" destId="{44C21845-9431-40BC-A86C-F38F521D86E0}" srcOrd="1" destOrd="0" presId="urn:microsoft.com/office/officeart/2005/8/layout/radial5"/>
    <dgm:cxn modelId="{88077FD0-16A8-4AFF-A7C1-9BFBDF48A3DB}" srcId="{85A5B6E6-ACB2-41C6-ADCC-6FB61E66396B}" destId="{193C55CE-859C-423F-BC9F-86D18C6A8047}" srcOrd="0" destOrd="0" parTransId="{C6378CF4-5645-4526-AEE5-8EF4D538115E}" sibTransId="{990CC6D3-1E8D-42CE-B711-87C1193D14DE}"/>
    <dgm:cxn modelId="{3250C790-4722-4753-8F7B-9081380C73A3}" type="presOf" srcId="{A46DBC34-3515-4F30-BF56-63302E8FDB4B}" destId="{134E2075-741E-445D-BD1F-5E324ECD4311}" srcOrd="0" destOrd="0" presId="urn:microsoft.com/office/officeart/2005/8/layout/radial5"/>
    <dgm:cxn modelId="{A9E03EDF-5C28-4C10-878D-43CD4F5C234F}" srcId="{193C55CE-859C-423F-BC9F-86D18C6A8047}" destId="{2F406D13-D188-4B5E-87C7-75A75CF35FBB}" srcOrd="2" destOrd="0" parTransId="{99DCA8CA-1631-4D4F-BCCD-9FF0B576D7F8}" sibTransId="{A02C5A05-403A-49A9-A976-BB99F6DC8603}"/>
    <dgm:cxn modelId="{8F6E396A-4443-4901-8FAD-8B5F82BB3663}" type="presOf" srcId="{2DEB876F-8526-4992-B374-EC3094DE903B}" destId="{B136DA54-3E7B-4B66-8926-924A354B15A8}" srcOrd="0" destOrd="0" presId="urn:microsoft.com/office/officeart/2005/8/layout/radial5"/>
    <dgm:cxn modelId="{0A9316A9-8618-4CE3-AACD-DA2910CF375B}" type="presOf" srcId="{2DEB876F-8526-4992-B374-EC3094DE903B}" destId="{5A56A4C8-E616-4CA9-BB96-334DE5CA509E}" srcOrd="1" destOrd="0" presId="urn:microsoft.com/office/officeart/2005/8/layout/radial5"/>
    <dgm:cxn modelId="{981EFE22-599A-4CDE-95D6-98D5A3C01CEB}" type="presOf" srcId="{9E10F67C-AD4A-4B18-B3B8-B9A925162E4A}" destId="{E5349B7A-BE63-4F2B-A252-97242A0B02B7}" srcOrd="0" destOrd="0" presId="urn:microsoft.com/office/officeart/2005/8/layout/radial5"/>
    <dgm:cxn modelId="{10EAEB74-82C5-4D5C-833C-A11365805AC9}" type="presOf" srcId="{A46DBC34-3515-4F30-BF56-63302E8FDB4B}" destId="{F24CEBE9-EEFE-4577-A074-CDC05D843666}" srcOrd="1" destOrd="0" presId="urn:microsoft.com/office/officeart/2005/8/layout/radial5"/>
    <dgm:cxn modelId="{7ECE4EB7-496D-4102-A5EA-37689FCB1550}" type="presOf" srcId="{3D2D0DA6-5B7E-43E2-861F-7EE59BFD0579}" destId="{3EE83B39-81B3-4056-9F83-AF63C293C598}" srcOrd="0" destOrd="0" presId="urn:microsoft.com/office/officeart/2005/8/layout/radial5"/>
    <dgm:cxn modelId="{E7DD06BE-217B-4ECE-A308-7F8F65BE5E1C}" type="presOf" srcId="{1685D156-C398-4C46-ABA2-1F1E5A53BEC1}" destId="{DDBBC080-4F7E-4877-92E4-B69A6911553A}" srcOrd="0" destOrd="0" presId="urn:microsoft.com/office/officeart/2005/8/layout/radial5"/>
    <dgm:cxn modelId="{14A304C0-70AE-445F-84E6-BC69C9F804C0}" type="presParOf" srcId="{A12FF30E-017E-4558-A7F0-B63380185F30}" destId="{296A4A5D-B1FD-493C-B3A6-0BA3A48EE821}" srcOrd="0" destOrd="0" presId="urn:microsoft.com/office/officeart/2005/8/layout/radial5"/>
    <dgm:cxn modelId="{77E40107-3585-402A-9374-67161E598A46}" type="presParOf" srcId="{A12FF30E-017E-4558-A7F0-B63380185F30}" destId="{134E2075-741E-445D-BD1F-5E324ECD4311}" srcOrd="1" destOrd="0" presId="urn:microsoft.com/office/officeart/2005/8/layout/radial5"/>
    <dgm:cxn modelId="{5A46B5FF-8C51-42C2-8956-05A5F9753A11}" type="presParOf" srcId="{134E2075-741E-445D-BD1F-5E324ECD4311}" destId="{F24CEBE9-EEFE-4577-A074-CDC05D843666}" srcOrd="0" destOrd="0" presId="urn:microsoft.com/office/officeart/2005/8/layout/radial5"/>
    <dgm:cxn modelId="{360CBF1C-BE4C-4E61-BF2E-3BE05DDF80C4}" type="presParOf" srcId="{A12FF30E-017E-4558-A7F0-B63380185F30}" destId="{3EE83B39-81B3-4056-9F83-AF63C293C598}" srcOrd="2" destOrd="0" presId="urn:microsoft.com/office/officeart/2005/8/layout/radial5"/>
    <dgm:cxn modelId="{4CFB709D-1C57-4F13-B6B7-70F8C72875CB}" type="presParOf" srcId="{A12FF30E-017E-4558-A7F0-B63380185F30}" destId="{B136DA54-3E7B-4B66-8926-924A354B15A8}" srcOrd="3" destOrd="0" presId="urn:microsoft.com/office/officeart/2005/8/layout/radial5"/>
    <dgm:cxn modelId="{463D94FE-5423-4A08-BA85-E54FF22F239A}" type="presParOf" srcId="{B136DA54-3E7B-4B66-8926-924A354B15A8}" destId="{5A56A4C8-E616-4CA9-BB96-334DE5CA509E}" srcOrd="0" destOrd="0" presId="urn:microsoft.com/office/officeart/2005/8/layout/radial5"/>
    <dgm:cxn modelId="{CE7C3C56-B510-414A-B42E-8B1EF4747485}" type="presParOf" srcId="{A12FF30E-017E-4558-A7F0-B63380185F30}" destId="{6DC2A102-D283-4E63-B90E-37F33998981A}" srcOrd="4" destOrd="0" presId="urn:microsoft.com/office/officeart/2005/8/layout/radial5"/>
    <dgm:cxn modelId="{233C9E91-AC41-4000-8EA9-5FF60B3E8A0C}" type="presParOf" srcId="{A12FF30E-017E-4558-A7F0-B63380185F30}" destId="{1DA392E1-3B8E-48CB-A813-F2BD2F1E30EE}" srcOrd="5" destOrd="0" presId="urn:microsoft.com/office/officeart/2005/8/layout/radial5"/>
    <dgm:cxn modelId="{EEB7ED62-6091-4761-AD53-D9190D58D2A3}" type="presParOf" srcId="{1DA392E1-3B8E-48CB-A813-F2BD2F1E30EE}" destId="{44C21845-9431-40BC-A86C-F38F521D86E0}" srcOrd="0" destOrd="0" presId="urn:microsoft.com/office/officeart/2005/8/layout/radial5"/>
    <dgm:cxn modelId="{6D00313E-AA4B-4A8E-BD08-DC6DAD8E82EC}" type="presParOf" srcId="{A12FF30E-017E-4558-A7F0-B63380185F30}" destId="{2D7C8823-39E5-48AC-B26F-B7C69EDF8102}" srcOrd="6" destOrd="0" presId="urn:microsoft.com/office/officeart/2005/8/layout/radial5"/>
    <dgm:cxn modelId="{B1EE0412-3A3F-4EE8-9D23-AD4C85D95068}" type="presParOf" srcId="{A12FF30E-017E-4558-A7F0-B63380185F30}" destId="{E5349B7A-BE63-4F2B-A252-97242A0B02B7}" srcOrd="7" destOrd="0" presId="urn:microsoft.com/office/officeart/2005/8/layout/radial5"/>
    <dgm:cxn modelId="{32D1FF59-2D33-436E-BE37-9BE58C4D0DA2}" type="presParOf" srcId="{E5349B7A-BE63-4F2B-A252-97242A0B02B7}" destId="{E3C78B51-87CA-42C4-A01A-7C7C0469AE07}" srcOrd="0" destOrd="0" presId="urn:microsoft.com/office/officeart/2005/8/layout/radial5"/>
    <dgm:cxn modelId="{48D52089-B7AB-421F-9E75-B465FE41B9DB}" type="presParOf" srcId="{A12FF30E-017E-4558-A7F0-B63380185F30}" destId="{DDBBC080-4F7E-4877-92E4-B69A6911553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DA752-9A57-487C-97D3-F5342853362B}">
      <dsp:nvSpPr>
        <dsp:cNvPr id="0" name=""/>
        <dsp:cNvSpPr/>
      </dsp:nvSpPr>
      <dsp:spPr>
        <a:xfrm>
          <a:off x="-6160753" y="-942544"/>
          <a:ext cx="7333606" cy="7333606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56258-AC56-4398-82E9-A3CFDE63C232}">
      <dsp:nvSpPr>
        <dsp:cNvPr id="0" name=""/>
        <dsp:cNvSpPr/>
      </dsp:nvSpPr>
      <dsp:spPr>
        <a:xfrm>
          <a:off x="436741" y="286918"/>
          <a:ext cx="4401004" cy="5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31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Библиотека</a:t>
          </a:r>
          <a:endParaRPr lang="ru-RU" sz="2300" kern="1200" dirty="0">
            <a:ln>
              <a:solidFill>
                <a:schemeClr val="accent1">
                  <a:lumMod val="50000"/>
                </a:schemeClr>
              </a:solidFill>
            </a:ln>
          </a:endParaRPr>
        </a:p>
      </dsp:txBody>
      <dsp:txXfrm>
        <a:off x="436741" y="286918"/>
        <a:ext cx="4401004" cy="573619"/>
      </dsp:txXfrm>
    </dsp:sp>
    <dsp:sp modelId="{FAAE8C71-BE66-441F-95CD-3AA0C67BF1A3}">
      <dsp:nvSpPr>
        <dsp:cNvPr id="0" name=""/>
        <dsp:cNvSpPr/>
      </dsp:nvSpPr>
      <dsp:spPr>
        <a:xfrm>
          <a:off x="78229" y="215216"/>
          <a:ext cx="717024" cy="717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E5221-E412-44C3-AAA4-D7A6456033EE}">
      <dsp:nvSpPr>
        <dsp:cNvPr id="0" name=""/>
        <dsp:cNvSpPr/>
      </dsp:nvSpPr>
      <dsp:spPr>
        <a:xfrm>
          <a:off x="908583" y="1147239"/>
          <a:ext cx="3929163" cy="5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31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Электронный дневник</a:t>
          </a:r>
          <a:endParaRPr lang="ru-RU" sz="2300" kern="1200" dirty="0">
            <a:ln>
              <a:solidFill>
                <a:schemeClr val="accent1">
                  <a:lumMod val="50000"/>
                </a:schemeClr>
              </a:solidFill>
            </a:ln>
          </a:endParaRPr>
        </a:p>
      </dsp:txBody>
      <dsp:txXfrm>
        <a:off x="908583" y="1147239"/>
        <a:ext cx="3929163" cy="573619"/>
      </dsp:txXfrm>
    </dsp:sp>
    <dsp:sp modelId="{F00A4A2D-85CD-42D2-B15D-861E18F83A5C}">
      <dsp:nvSpPr>
        <dsp:cNvPr id="0" name=""/>
        <dsp:cNvSpPr/>
      </dsp:nvSpPr>
      <dsp:spPr>
        <a:xfrm>
          <a:off x="550070" y="1075537"/>
          <a:ext cx="717024" cy="717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5F23B-59FE-4A84-8139-4249596D7E32}">
      <dsp:nvSpPr>
        <dsp:cNvPr id="0" name=""/>
        <dsp:cNvSpPr/>
      </dsp:nvSpPr>
      <dsp:spPr>
        <a:xfrm>
          <a:off x="1124344" y="2007560"/>
          <a:ext cx="3713402" cy="5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31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Электронный журнал</a:t>
          </a:r>
          <a:endParaRPr lang="ru-RU" sz="2300" b="1" kern="1200" dirty="0">
            <a:ln>
              <a:solidFill>
                <a:schemeClr val="accent1">
                  <a:lumMod val="50000"/>
                </a:schemeClr>
              </a:solidFill>
            </a:ln>
          </a:endParaRPr>
        </a:p>
      </dsp:txBody>
      <dsp:txXfrm>
        <a:off x="1124344" y="2007560"/>
        <a:ext cx="3713402" cy="573619"/>
      </dsp:txXfrm>
    </dsp:sp>
    <dsp:sp modelId="{4EECB4B3-C585-46A1-BE76-A198FCFA5BFA}">
      <dsp:nvSpPr>
        <dsp:cNvPr id="0" name=""/>
        <dsp:cNvSpPr/>
      </dsp:nvSpPr>
      <dsp:spPr>
        <a:xfrm>
          <a:off x="765832" y="1935858"/>
          <a:ext cx="717024" cy="717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D1750-0FC3-43B6-93E7-9AED6C3580BA}">
      <dsp:nvSpPr>
        <dsp:cNvPr id="0" name=""/>
        <dsp:cNvSpPr/>
      </dsp:nvSpPr>
      <dsp:spPr>
        <a:xfrm>
          <a:off x="1109527" y="2784219"/>
          <a:ext cx="3713402" cy="771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31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Контроль посещаемости учащихся</a:t>
          </a:r>
          <a:endParaRPr lang="ru-RU" sz="2000" kern="1200" dirty="0">
            <a:ln>
              <a:solidFill>
                <a:schemeClr val="accent1">
                  <a:lumMod val="50000"/>
                </a:schemeClr>
              </a:solidFill>
            </a:ln>
          </a:endParaRPr>
        </a:p>
      </dsp:txBody>
      <dsp:txXfrm>
        <a:off x="1109527" y="2784219"/>
        <a:ext cx="3713402" cy="771243"/>
      </dsp:txXfrm>
    </dsp:sp>
    <dsp:sp modelId="{E26236FC-C023-471C-A8BA-68502D29F6A3}">
      <dsp:nvSpPr>
        <dsp:cNvPr id="0" name=""/>
        <dsp:cNvSpPr/>
      </dsp:nvSpPr>
      <dsp:spPr>
        <a:xfrm>
          <a:off x="765832" y="2795634"/>
          <a:ext cx="717024" cy="717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7E353-0EE3-446F-B3B5-A0DB25495E71}">
      <dsp:nvSpPr>
        <dsp:cNvPr id="0" name=""/>
        <dsp:cNvSpPr/>
      </dsp:nvSpPr>
      <dsp:spPr>
        <a:xfrm>
          <a:off x="908583" y="3648317"/>
          <a:ext cx="3929163" cy="732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31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Тематическое оценивание</a:t>
          </a:r>
          <a:endParaRPr lang="ru-RU" sz="2400" b="1" kern="1200" dirty="0">
            <a:ln>
              <a:solidFill>
                <a:schemeClr val="accent1">
                  <a:lumMod val="50000"/>
                </a:schemeClr>
              </a:solidFill>
            </a:ln>
          </a:endParaRPr>
        </a:p>
      </dsp:txBody>
      <dsp:txXfrm>
        <a:off x="908583" y="3648317"/>
        <a:ext cx="3929163" cy="732300"/>
      </dsp:txXfrm>
    </dsp:sp>
    <dsp:sp modelId="{B38E0761-2AD6-4612-8EC8-774B346F58A9}">
      <dsp:nvSpPr>
        <dsp:cNvPr id="0" name=""/>
        <dsp:cNvSpPr/>
      </dsp:nvSpPr>
      <dsp:spPr>
        <a:xfrm>
          <a:off x="550070" y="3655954"/>
          <a:ext cx="717024" cy="717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3B515-7BFA-4F8F-81ED-6046F8D1924C}">
      <dsp:nvSpPr>
        <dsp:cNvPr id="0" name=""/>
        <dsp:cNvSpPr/>
      </dsp:nvSpPr>
      <dsp:spPr>
        <a:xfrm>
          <a:off x="436741" y="4587978"/>
          <a:ext cx="4401004" cy="5736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31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n>
                <a:solidFill>
                  <a:schemeClr val="accent1">
                    <a:lumMod val="50000"/>
                  </a:schemeClr>
                </a:solidFill>
              </a:ln>
            </a:rPr>
            <a:t>Средневзвешенная оценка</a:t>
          </a:r>
          <a:endParaRPr lang="ru-RU" sz="2400" b="1" kern="1200" dirty="0">
            <a:ln>
              <a:solidFill>
                <a:schemeClr val="accent1">
                  <a:lumMod val="50000"/>
                </a:schemeClr>
              </a:solidFill>
            </a:ln>
          </a:endParaRPr>
        </a:p>
      </dsp:txBody>
      <dsp:txXfrm>
        <a:off x="436741" y="4587978"/>
        <a:ext cx="4401004" cy="573619"/>
      </dsp:txXfrm>
    </dsp:sp>
    <dsp:sp modelId="{480EE22B-F80A-4CF8-B604-3DEB308ABC73}">
      <dsp:nvSpPr>
        <dsp:cNvPr id="0" name=""/>
        <dsp:cNvSpPr/>
      </dsp:nvSpPr>
      <dsp:spPr>
        <a:xfrm>
          <a:off x="78229" y="4516275"/>
          <a:ext cx="717024" cy="717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A5C6A-33C1-4874-A7A5-E64EAB5B11AA}">
      <dsp:nvSpPr>
        <dsp:cNvPr id="0" name=""/>
        <dsp:cNvSpPr/>
      </dsp:nvSpPr>
      <dsp:spPr>
        <a:xfrm>
          <a:off x="1064757" y="0"/>
          <a:ext cx="3256041" cy="325604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20A51-6F7F-4B93-AD31-562133D51A7F}">
      <dsp:nvSpPr>
        <dsp:cNvPr id="0" name=""/>
        <dsp:cNvSpPr/>
      </dsp:nvSpPr>
      <dsp:spPr>
        <a:xfrm>
          <a:off x="1276400" y="211642"/>
          <a:ext cx="1302416" cy="13024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ysClr val="windowText" lastClr="000000"/>
              </a:solidFill>
            </a:rPr>
            <a:t>Карточки</a:t>
          </a:r>
          <a:endParaRPr lang="ru-RU" sz="1400" kern="1200" dirty="0">
            <a:ln>
              <a:solidFill>
                <a:schemeClr val="accent1">
                  <a:lumMod val="50000"/>
                </a:schemeClr>
              </a:solidFill>
            </a:ln>
            <a:solidFill>
              <a:sysClr val="windowText" lastClr="000000"/>
            </a:solidFill>
          </a:endParaRPr>
        </a:p>
      </dsp:txBody>
      <dsp:txXfrm>
        <a:off x="1339979" y="275221"/>
        <a:ext cx="1175258" cy="1175258"/>
      </dsp:txXfrm>
    </dsp:sp>
    <dsp:sp modelId="{A95C0042-9496-4361-9645-69B439BD5F7C}">
      <dsp:nvSpPr>
        <dsp:cNvPr id="0" name=""/>
        <dsp:cNvSpPr/>
      </dsp:nvSpPr>
      <dsp:spPr>
        <a:xfrm>
          <a:off x="2821730" y="242379"/>
          <a:ext cx="1302416" cy="13024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</a:rPr>
            <a:t>Тесты</a:t>
          </a:r>
          <a:endParaRPr lang="ru-RU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885309" y="305958"/>
        <a:ext cx="1175258" cy="1175258"/>
      </dsp:txXfrm>
    </dsp:sp>
    <dsp:sp modelId="{9CE3EB3B-10ED-4D60-ACF0-CCD2539B106B}">
      <dsp:nvSpPr>
        <dsp:cNvPr id="0" name=""/>
        <dsp:cNvSpPr/>
      </dsp:nvSpPr>
      <dsp:spPr>
        <a:xfrm>
          <a:off x="1276400" y="1741981"/>
          <a:ext cx="1302416" cy="13024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2">
                  <a:lumMod val="10000"/>
                </a:schemeClr>
              </a:solidFill>
            </a:rPr>
            <a:t>Поурочные планы</a:t>
          </a:r>
          <a:endParaRPr lang="ru-RU" sz="1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339979" y="1805560"/>
        <a:ext cx="1175258" cy="1175258"/>
      </dsp:txXfrm>
    </dsp:sp>
    <dsp:sp modelId="{2A4D4F0B-3F5B-4684-8558-1AEBB2C5DFF2}">
      <dsp:nvSpPr>
        <dsp:cNvPr id="0" name=""/>
        <dsp:cNvSpPr/>
      </dsp:nvSpPr>
      <dsp:spPr>
        <a:xfrm>
          <a:off x="2806739" y="1741981"/>
          <a:ext cx="1302416" cy="13024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</a:rPr>
            <a:t>Посты для соц. сетей</a:t>
          </a:r>
          <a:endParaRPr lang="ru-RU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870318" y="1805560"/>
        <a:ext cx="1175258" cy="11752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DA752-9A57-487C-97D3-F5342853362B}">
      <dsp:nvSpPr>
        <dsp:cNvPr id="0" name=""/>
        <dsp:cNvSpPr/>
      </dsp:nvSpPr>
      <dsp:spPr>
        <a:xfrm>
          <a:off x="-6066495" y="-928215"/>
          <a:ext cx="7221635" cy="7221635"/>
        </a:xfrm>
        <a:prstGeom prst="blockArc">
          <a:avLst>
            <a:gd name="adj1" fmla="val 18900000"/>
            <a:gd name="adj2" fmla="val 2700000"/>
            <a:gd name="adj3" fmla="val 299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56258-AC56-4398-82E9-A3CFDE63C232}">
      <dsp:nvSpPr>
        <dsp:cNvPr id="0" name=""/>
        <dsp:cNvSpPr/>
      </dsp:nvSpPr>
      <dsp:spPr>
        <a:xfrm>
          <a:off x="604570" y="255245"/>
          <a:ext cx="4852476" cy="1139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1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Генерация отчетов, статей, документов</a:t>
          </a:r>
          <a:endParaRPr lang="ru-RU" sz="2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570" y="255245"/>
        <a:ext cx="4852476" cy="1139845"/>
      </dsp:txXfrm>
    </dsp:sp>
    <dsp:sp modelId="{FAAE8C71-BE66-441F-95CD-3AA0C67BF1A3}">
      <dsp:nvSpPr>
        <dsp:cNvPr id="0" name=""/>
        <dsp:cNvSpPr/>
      </dsp:nvSpPr>
      <dsp:spPr>
        <a:xfrm>
          <a:off x="88705" y="309304"/>
          <a:ext cx="1031728" cy="1031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E5221-E412-44C3-AAA4-D7A6456033EE}">
      <dsp:nvSpPr>
        <dsp:cNvPr id="0" name=""/>
        <dsp:cNvSpPr/>
      </dsp:nvSpPr>
      <dsp:spPr>
        <a:xfrm>
          <a:off x="1077781" y="1573126"/>
          <a:ext cx="4379264" cy="980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1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Цифровые инструменты -экономия времени</a:t>
          </a:r>
          <a:endParaRPr lang="ru-RU" sz="2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7781" y="1573126"/>
        <a:ext cx="4379264" cy="980662"/>
      </dsp:txXfrm>
    </dsp:sp>
    <dsp:sp modelId="{F00A4A2D-85CD-42D2-B15D-861E18F83A5C}">
      <dsp:nvSpPr>
        <dsp:cNvPr id="0" name=""/>
        <dsp:cNvSpPr/>
      </dsp:nvSpPr>
      <dsp:spPr>
        <a:xfrm>
          <a:off x="561916" y="1547593"/>
          <a:ext cx="1031728" cy="1031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5F23B-59FE-4A84-8139-4249596D7E32}">
      <dsp:nvSpPr>
        <dsp:cNvPr id="0" name=""/>
        <dsp:cNvSpPr/>
      </dsp:nvSpPr>
      <dsp:spPr>
        <a:xfrm>
          <a:off x="1077781" y="2746214"/>
          <a:ext cx="4379264" cy="11110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1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ИИ-помощник </a:t>
          </a:r>
          <a:endParaRPr lang="ru-RU" sz="2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7781" y="2746214"/>
        <a:ext cx="4379264" cy="1111064"/>
      </dsp:txXfrm>
    </dsp:sp>
    <dsp:sp modelId="{4EECB4B3-C585-46A1-BE76-A198FCFA5BFA}">
      <dsp:nvSpPr>
        <dsp:cNvPr id="0" name=""/>
        <dsp:cNvSpPr/>
      </dsp:nvSpPr>
      <dsp:spPr>
        <a:xfrm>
          <a:off x="561916" y="2785882"/>
          <a:ext cx="1031728" cy="1031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90BEC-35C0-434C-9948-BD4C05CEF65E}">
      <dsp:nvSpPr>
        <dsp:cNvPr id="0" name=""/>
        <dsp:cNvSpPr/>
      </dsp:nvSpPr>
      <dsp:spPr>
        <a:xfrm>
          <a:off x="604570" y="3967505"/>
          <a:ext cx="4852476" cy="114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1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Облачные инструменты- инструмент для совместной работы, анализа</a:t>
          </a:r>
          <a:endParaRPr lang="ru-RU" sz="2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570" y="3967505"/>
        <a:ext cx="4852476" cy="1145062"/>
      </dsp:txXfrm>
    </dsp:sp>
    <dsp:sp modelId="{480EE22B-F80A-4CF8-B604-3DEB308ABC73}">
      <dsp:nvSpPr>
        <dsp:cNvPr id="0" name=""/>
        <dsp:cNvSpPr/>
      </dsp:nvSpPr>
      <dsp:spPr>
        <a:xfrm>
          <a:off x="88705" y="4024172"/>
          <a:ext cx="1031728" cy="1031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A4A5D-B1FD-493C-B3A6-0BA3A48EE821}">
      <dsp:nvSpPr>
        <dsp:cNvPr id="0" name=""/>
        <dsp:cNvSpPr/>
      </dsp:nvSpPr>
      <dsp:spPr>
        <a:xfrm>
          <a:off x="1885926" y="727607"/>
          <a:ext cx="2774959" cy="2782123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2"/>
              </a:solidFill>
            </a:rPr>
            <a:t>Компетенции/дефициты</a:t>
          </a:r>
          <a:endParaRPr lang="ru-RU" sz="2400" b="1" kern="1200" dirty="0">
            <a:solidFill>
              <a:schemeClr val="tx2"/>
            </a:solidFill>
          </a:endParaRPr>
        </a:p>
      </dsp:txBody>
      <dsp:txXfrm>
        <a:off x="2292309" y="1135039"/>
        <a:ext cx="1962193" cy="1967259"/>
      </dsp:txXfrm>
    </dsp:sp>
    <dsp:sp modelId="{134E2075-741E-445D-BD1F-5E324ECD4311}">
      <dsp:nvSpPr>
        <dsp:cNvPr id="0" name=""/>
        <dsp:cNvSpPr/>
      </dsp:nvSpPr>
      <dsp:spPr>
        <a:xfrm rot="5400000">
          <a:off x="3113323" y="826043"/>
          <a:ext cx="320166" cy="389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solidFill>
              <a:schemeClr val="tx2"/>
            </a:solidFill>
          </a:endParaRPr>
        </a:p>
      </dsp:txBody>
      <dsp:txXfrm>
        <a:off x="3161348" y="855837"/>
        <a:ext cx="224116" cy="233455"/>
      </dsp:txXfrm>
    </dsp:sp>
    <dsp:sp modelId="{3EE83B39-81B3-4056-9F83-AF63C293C598}">
      <dsp:nvSpPr>
        <dsp:cNvPr id="0" name=""/>
        <dsp:cNvSpPr/>
      </dsp:nvSpPr>
      <dsp:spPr>
        <a:xfrm>
          <a:off x="2000732" y="-296032"/>
          <a:ext cx="2545348" cy="162772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Предметные</a:t>
          </a:r>
          <a:r>
            <a:rPr lang="ru-RU" sz="900" b="1" kern="1200" dirty="0" smtClean="0">
              <a:solidFill>
                <a:schemeClr val="tx2"/>
              </a:solidFill>
            </a:rPr>
            <a:t> </a:t>
          </a:r>
          <a:endParaRPr lang="ru-RU" sz="900" b="1" kern="1200" dirty="0">
            <a:solidFill>
              <a:schemeClr val="tx2"/>
            </a:solidFill>
          </a:endParaRPr>
        </a:p>
      </dsp:txBody>
      <dsp:txXfrm>
        <a:off x="2373490" y="-57657"/>
        <a:ext cx="1799832" cy="1150978"/>
      </dsp:txXfrm>
    </dsp:sp>
    <dsp:sp modelId="{B136DA54-3E7B-4B66-8926-924A354B15A8}">
      <dsp:nvSpPr>
        <dsp:cNvPr id="0" name=""/>
        <dsp:cNvSpPr/>
      </dsp:nvSpPr>
      <dsp:spPr>
        <a:xfrm rot="10813203">
          <a:off x="4446713" y="1928919"/>
          <a:ext cx="151342" cy="389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solidFill>
              <a:schemeClr val="tx2"/>
            </a:solidFill>
          </a:endParaRPr>
        </a:p>
      </dsp:txBody>
      <dsp:txXfrm rot="10800000">
        <a:off x="4492116" y="2006825"/>
        <a:ext cx="105939" cy="233455"/>
      </dsp:txXfrm>
    </dsp:sp>
    <dsp:sp modelId="{6DC2A102-D283-4E63-B90E-37F33998981A}">
      <dsp:nvSpPr>
        <dsp:cNvPr id="0" name=""/>
        <dsp:cNvSpPr/>
      </dsp:nvSpPr>
      <dsp:spPr>
        <a:xfrm>
          <a:off x="4375319" y="1209317"/>
          <a:ext cx="1872422" cy="1834359"/>
        </a:xfrm>
        <a:prstGeom prst="ellipse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Психолого - педагогические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4649529" y="1477953"/>
        <a:ext cx="1324002" cy="1297087"/>
      </dsp:txXfrm>
    </dsp:sp>
    <dsp:sp modelId="{1DA392E1-3B8E-48CB-A813-F2BD2F1E30EE}">
      <dsp:nvSpPr>
        <dsp:cNvPr id="0" name=""/>
        <dsp:cNvSpPr/>
      </dsp:nvSpPr>
      <dsp:spPr>
        <a:xfrm rot="16200000">
          <a:off x="3083113" y="2966912"/>
          <a:ext cx="380585" cy="389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solidFill>
              <a:schemeClr val="tx2"/>
            </a:solidFill>
          </a:endParaRPr>
        </a:p>
      </dsp:txBody>
      <dsp:txXfrm>
        <a:off x="3140201" y="3101819"/>
        <a:ext cx="266410" cy="233455"/>
      </dsp:txXfrm>
    </dsp:sp>
    <dsp:sp modelId="{2D7C8823-39E5-48AC-B26F-B7C69EDF8102}">
      <dsp:nvSpPr>
        <dsp:cNvPr id="0" name=""/>
        <dsp:cNvSpPr/>
      </dsp:nvSpPr>
      <dsp:spPr>
        <a:xfrm>
          <a:off x="1686407" y="2791645"/>
          <a:ext cx="3173998" cy="185572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Коммуникативные </a:t>
          </a:r>
          <a:endParaRPr lang="ru-RU" sz="1800" b="1" kern="1200" dirty="0">
            <a:solidFill>
              <a:schemeClr val="tx2"/>
            </a:solidFill>
          </a:endParaRPr>
        </a:p>
      </dsp:txBody>
      <dsp:txXfrm>
        <a:off x="2151228" y="3063410"/>
        <a:ext cx="2244356" cy="1312195"/>
      </dsp:txXfrm>
    </dsp:sp>
    <dsp:sp modelId="{E5349B7A-BE63-4F2B-A252-97242A0B02B7}">
      <dsp:nvSpPr>
        <dsp:cNvPr id="0" name=""/>
        <dsp:cNvSpPr/>
      </dsp:nvSpPr>
      <dsp:spPr>
        <a:xfrm rot="21462462">
          <a:off x="1941960" y="1974766"/>
          <a:ext cx="132562" cy="389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599936"/>
            <a:satOff val="-29202"/>
            <a:lumOff val="-49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solidFill>
              <a:schemeClr val="tx2"/>
            </a:solidFill>
          </a:endParaRPr>
        </a:p>
      </dsp:txBody>
      <dsp:txXfrm>
        <a:off x="1941976" y="2053380"/>
        <a:ext cx="92793" cy="233455"/>
      </dsp:txXfrm>
    </dsp:sp>
    <dsp:sp modelId="{DDBBC080-4F7E-4877-92E4-B69A6911553A}">
      <dsp:nvSpPr>
        <dsp:cNvPr id="0" name=""/>
        <dsp:cNvSpPr/>
      </dsp:nvSpPr>
      <dsp:spPr>
        <a:xfrm>
          <a:off x="283366" y="1284065"/>
          <a:ext cx="1854340" cy="1834359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Методические</a:t>
          </a:r>
          <a:r>
            <a:rPr lang="ru-RU" sz="900" b="1" kern="1200" dirty="0" smtClean="0">
              <a:solidFill>
                <a:schemeClr val="tx2"/>
              </a:solidFill>
            </a:rPr>
            <a:t> </a:t>
          </a:r>
          <a:endParaRPr lang="ru-RU" sz="900" b="1" kern="1200" dirty="0">
            <a:solidFill>
              <a:schemeClr val="tx2"/>
            </a:solidFill>
          </a:endParaRPr>
        </a:p>
      </dsp:txBody>
      <dsp:txXfrm>
        <a:off x="554928" y="1552701"/>
        <a:ext cx="1311216" cy="1297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75E8C-D205-4B92-AFFF-D5A8EDA9A2BA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482" y="3330419"/>
            <a:ext cx="7435436" cy="31544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0914B-1275-4078-92E6-9B78163ED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72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99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21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47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937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69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90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9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636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566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39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08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52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30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04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125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49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424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78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442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dirty="0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23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22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dirty="0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880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56CCA-4343-4ECD-A088-18582CEFF74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73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2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0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530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30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853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914B-1275-4078-92E6-9B78163EDE5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36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4AB6F3-6952-3517-F59D-8283C331E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ECFBBEA-A588-F21B-5455-929707444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73E7EA-53BF-DB54-664B-1B1A283C3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6963CC1-E398-871C-F5B8-EB862FBC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B496514-FB2F-05B5-15B1-FC5824B8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63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E44F1E-2F34-0C14-7CBB-37F1C062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25E4C3C-BA36-8ABA-0859-C3E5BDDA9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4335B2-90F3-0DC5-597C-A009CF299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D489FA9-A1DE-AF37-1A0F-FB0EA4BC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5DBA15-BC2A-9109-E08A-DBA7DB78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0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279E1DE-423E-1F83-D40F-0669ABA9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C293AD9-291B-5EAA-D750-C5D4ACC15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ED1512-CF05-E259-79F0-E04968368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6DF417-9AD5-59D0-BF00-8ECEC0F9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A2BE13-DB4A-96D4-DC54-DFF0B0A4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929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85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22E70F-87B4-0F0E-427D-0D629CD4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CA923AA-0AAD-FCAD-44E8-36EA1BED2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F08426-95B7-CFFD-BD51-8E4069B5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35A8D4-2B71-CB57-632E-DFB7BF7E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9833287-70BF-2E8D-4CEA-FBDE74CE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0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EFC244-88C3-AFEE-3E50-DF777BB6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5A48188-8763-1E08-5DB6-C8B0992C1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B3F81AB-9D13-0B04-A9BA-84BC7A702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3F7F1E-F4CC-D176-1B3C-62FFD3C8E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F93A20-20AF-DBE7-2B6F-6A24D0A0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01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8A18B6-D4A5-7EE7-D202-91DD0E75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2CE9AAC-2E01-8242-7253-BF1287637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1BF5A1-E883-E54D-71BB-BAC7FE51B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AFB6711-A078-2F28-B363-7D34FA1F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CAC769-A79C-7A9B-DE15-4F2CBD43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1946185-30CE-D63E-5E1A-C3BF21C2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2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F6AF87-519A-AB49-5F1D-F3D52C33F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9A9237-93F7-DE4F-F213-DE31CC33F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E984D7-54E5-CD67-982F-B6237A3E5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A650492-023B-36A0-3B4F-EB0849294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31FC5A5-6763-6C28-6069-82B1E6F19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B8BFC89-DFB1-EF0D-69C7-17941B4F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ED87080-511E-93F7-55F0-B7A5D714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026634B-3D14-7D0E-7A31-1ABB72F61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1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D38B14-D9E1-5FE0-418A-E1EDE0FB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20FF5E4-EB94-4CDB-EFE5-491E7CBDC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6AF62C9-5F15-4658-BE6E-DEDFFF03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3C34D96-42E1-DE5A-932F-EF774021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07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8EE7124-0003-889B-4FC7-85FBECF4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2E612AC-C889-8AAB-83A3-37EA6B6BD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86D8AA-1ACB-A599-93A7-877AAE08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46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52E8B4-6728-4655-0673-2AF74DE02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B38A16-6BF8-E6FD-7223-7E493A3FF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C5B2417-F1E2-FEFD-E437-BAD6E312D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88252FB-6357-835F-B135-F5E6F4BE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3FEAED3-AD56-82C5-1C4D-894900B1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5425DC9-9999-8805-E986-2A0116F7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1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7F6FA4-19E2-CFBD-735C-DAC87004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99F4F57-C656-3D97-2C51-0B03A67EA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61686D4-2903-AE33-00F4-1B41C558E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5C7FB17-7AAB-92C8-F9D5-37AFD518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865CC92-D614-E311-0093-A7576BCAC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F904F00-0511-50F2-FA8F-4B31D40F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18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3E2486-51DD-D676-32B6-BFDF7EF07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4B282E6-0468-A369-3145-750EC27EA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F770981-B4F2-3E9B-0214-44ABE72A4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8FDE1D-1CC6-46D1-84EE-6DDFC90DB05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C090A53-47F1-122A-1439-9982B47AA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20D5839-A4F8-AAF5-4D3A-666C50E15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896F4-2395-4DD8-97AC-E0B2E8D54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4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1obraz.ru/#/document/99/578379631/ZAP2CJO3H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1obraz.ru/#/document/99/1301798826/" TargetMode="External"/><Relationship Id="rId4" Type="http://schemas.openxmlformats.org/officeDocument/2006/relationships/hyperlink" Target="https://1obraz.ru/#/document/99/1305024647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26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5.jpeg"/><Relationship Id="rId9" Type="http://schemas.openxmlformats.org/officeDocument/2006/relationships/diagramData" Target="../diagrams/data1.xml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2.png"/><Relationship Id="rId4" Type="http://schemas.openxmlformats.org/officeDocument/2006/relationships/image" Target="../media/image25.jpe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diagramLayout" Target="../diagrams/layout2.xml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28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5.jpeg"/><Relationship Id="rId5" Type="http://schemas.openxmlformats.org/officeDocument/2006/relationships/image" Target="../media/image26.jpeg"/><Relationship Id="rId15" Type="http://schemas.openxmlformats.org/officeDocument/2006/relationships/diagramColors" Target="../diagrams/colors2.xml"/><Relationship Id="rId10" Type="http://schemas.openxmlformats.org/officeDocument/2006/relationships/image" Target="../media/image34.jpeg"/><Relationship Id="rId4" Type="http://schemas.openxmlformats.org/officeDocument/2006/relationships/image" Target="../media/image25.jpeg"/><Relationship Id="rId9" Type="http://schemas.openxmlformats.org/officeDocument/2006/relationships/image" Target="../media/image33.png"/><Relationship Id="rId1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8.png"/><Relationship Id="rId4" Type="http://schemas.openxmlformats.org/officeDocument/2006/relationships/image" Target="../media/image25.jpeg"/><Relationship Id="rId9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diagramDrawing" Target="../diagrams/drawing3.xml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26.jpeg"/><Relationship Id="rId10" Type="http://schemas.openxmlformats.org/officeDocument/2006/relationships/diagramLayout" Target="../diagrams/layout3.xml"/><Relationship Id="rId4" Type="http://schemas.openxmlformats.org/officeDocument/2006/relationships/image" Target="../media/image25.jpeg"/><Relationship Id="rId9" Type="http://schemas.openxmlformats.org/officeDocument/2006/relationships/diagramData" Target="../diagrams/data3.xml"/><Relationship Id="rId1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48.png"/><Relationship Id="rId5" Type="http://schemas.openxmlformats.org/officeDocument/2006/relationships/image" Target="../media/image26.jpeg"/><Relationship Id="rId10" Type="http://schemas.openxmlformats.org/officeDocument/2006/relationships/image" Target="../media/image47.jpeg"/><Relationship Id="rId4" Type="http://schemas.openxmlformats.org/officeDocument/2006/relationships/image" Target="../media/image25.jpeg"/><Relationship Id="rId9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53927B-0381-CB2D-F970-2D63E5603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50" y="4054254"/>
            <a:ext cx="9395995" cy="17171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образования. Факторы снижения учебных результатов образования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A0EF615-3BE2-8759-A209-0E1BC9100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" y="0"/>
            <a:ext cx="487680" cy="68580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41268" y="5967473"/>
            <a:ext cx="11435038" cy="890527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   29.08.2025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r="5445" b="16926"/>
          <a:stretch/>
        </p:blipFill>
        <p:spPr bwMode="auto">
          <a:xfrm>
            <a:off x="496147" y="0"/>
            <a:ext cx="7162096" cy="38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782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FD42F5-29C5-3FAA-D477-350CFA42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Новый ФГОС ООО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atin typeface="Arial" pitchFamily="34" charset="0"/>
                <a:cs typeface="Arial" pitchFamily="34" charset="0"/>
              </a:rPr>
              <a:t> (приказ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Минпросвещения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№ 287)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FD9EC9-BA74-4B64-9C2C-5E50CFAA6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667"/>
            <a:ext cx="10515600" cy="48514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Появился новый предмет – «Духовно-нравственная культура России». </a:t>
            </a:r>
            <a:r>
              <a:rPr lang="ru-RU" dirty="0">
                <a:latin typeface="Arial" pitchFamily="34" charset="0"/>
                <a:cs typeface="Arial" pitchFamily="34" charset="0"/>
              </a:rPr>
              <a:t>Его изучение начинается 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2026/27 учебного года. </a:t>
            </a:r>
            <a:r>
              <a:rPr lang="ru-RU" dirty="0">
                <a:latin typeface="Arial" pitchFamily="34" charset="0"/>
                <a:cs typeface="Arial" pitchFamily="34" charset="0"/>
              </a:rPr>
              <a:t>ФРП по новому предмету проходит экспертизу. Учебно-методическое обеспечение предмета «Духовно-нравственная культура России» осуществляется с привлечением организаций, предусмотренных </a:t>
            </a:r>
            <a:r>
              <a:rPr lang="ru-RU" u="sng" dirty="0">
                <a:latin typeface="Arial" pitchFamily="34" charset="0"/>
                <a:cs typeface="Arial" pitchFamily="34" charset="0"/>
                <a:hlinkClick r:id="rId3" tooltip="6. К учебно-методическому обеспечению учебных предметов, курсов, дисциплин (модулей), направленных на получение обучающимися знаний об основах духовно-нравственной культуры народов..."/>
              </a:rPr>
              <a:t>частью 6</a:t>
            </a:r>
            <a:r>
              <a:rPr lang="ru-RU" dirty="0">
                <a:latin typeface="Arial" pitchFamily="34" charset="0"/>
                <a:cs typeface="Arial" pitchFamily="34" charset="0"/>
              </a:rPr>
              <a:t> статьи 87 Закона об образовании, - централизованных религиозных организаций.</a:t>
            </a: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Ранее в историю также 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добавили учебный курс «История нашего края» </a:t>
            </a:r>
            <a:r>
              <a:rPr lang="ru-RU" dirty="0">
                <a:latin typeface="Arial" pitchFamily="34" charset="0"/>
                <a:cs typeface="Arial" pitchFamily="34" charset="0"/>
              </a:rPr>
              <a:t>(</a:t>
            </a:r>
            <a:r>
              <a:rPr lang="ru-RU" u="sng" dirty="0">
                <a:latin typeface="Arial" pitchFamily="34" charset="0"/>
                <a:cs typeface="Arial" pitchFamily="34" charset="0"/>
                <a:hlinkClick r:id="rId4"/>
              </a:rPr>
              <a:t>приказ </a:t>
            </a:r>
            <a:r>
              <a:rPr lang="ru-RU" u="sng" dirty="0" err="1">
                <a:latin typeface="Arial" pitchFamily="34" charset="0"/>
                <a:cs typeface="Arial" pitchFamily="34" charset="0"/>
                <a:hlinkClick r:id="rId4"/>
              </a:rPr>
              <a:t>Минпросвещения</a:t>
            </a:r>
            <a:r>
              <a:rPr lang="ru-RU" u="sng" dirty="0">
                <a:latin typeface="Arial" pitchFamily="34" charset="0"/>
                <a:cs typeface="Arial" pitchFamily="34" charset="0"/>
                <a:hlinkClick r:id="rId4"/>
              </a:rPr>
              <a:t> от 19.02.2024 № 110</a:t>
            </a:r>
            <a:r>
              <a:rPr lang="ru-RU" dirty="0">
                <a:latin typeface="Arial" pitchFamily="34" charset="0"/>
                <a:cs typeface="Arial" pitchFamily="34" charset="0"/>
              </a:rPr>
              <a:t>).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Заменили общий объем аудиторной работы обучающихся</a:t>
            </a:r>
            <a:r>
              <a:rPr lang="ru-RU" dirty="0">
                <a:latin typeface="Arial" pitchFamily="34" charset="0"/>
                <a:cs typeface="Arial" pitchFamily="34" charset="0"/>
              </a:rPr>
              <a:t>. Теперь за 5 лет он не может составлять менее 5338 часов и более 5848 часов. Это соответствует новой редакции </a:t>
            </a:r>
            <a:r>
              <a:rPr lang="ru-RU" u="sng" dirty="0">
                <a:latin typeface="Arial" pitchFamily="34" charset="0"/>
                <a:cs typeface="Arial" pitchFamily="34" charset="0"/>
                <a:hlinkClick r:id="rId5"/>
              </a:rPr>
              <a:t>ФОП ООО</a:t>
            </a:r>
            <a:r>
              <a:rPr lang="ru-RU" dirty="0">
                <a:latin typeface="Arial" pitchFamily="34" charset="0"/>
                <a:cs typeface="Arial" pitchFamily="34" charset="0"/>
              </a:rPr>
              <a:t>, которая действует с 01.09.2025.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Сократили перечень предметных результатов освоения учебного курса «История России».</a:t>
            </a:r>
            <a:r>
              <a:rPr lang="ru-RU" dirty="0">
                <a:latin typeface="Arial" pitchFamily="34" charset="0"/>
                <a:cs typeface="Arial" pitchFamily="34" charset="0"/>
              </a:rPr>
              <a:t> Немного 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скорректировали формулировки предметных результатов освоения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обществознания, химии и физкультуры.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348E99C-BB98-1A80-A932-10630E2E8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0881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8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8C91C10-E4AC-4451-9C91-8B1F35F7A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6"/>
          <a:stretch/>
        </p:blipFill>
        <p:spPr>
          <a:xfrm>
            <a:off x="0" y="1026284"/>
            <a:ext cx="12192000" cy="58311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FF5089B-1CED-472C-83DD-33C3691508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7" b="48913"/>
          <a:stretch/>
        </p:blipFill>
        <p:spPr>
          <a:xfrm>
            <a:off x="0" y="-49976"/>
            <a:ext cx="12192000" cy="15840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E32FE4F-F537-2AAB-BCD3-F792650A2273}"/>
              </a:ext>
            </a:extLst>
          </p:cNvPr>
          <p:cNvSpPr txBox="1"/>
          <p:nvPr/>
        </p:nvSpPr>
        <p:spPr>
          <a:xfrm>
            <a:off x="236738" y="2004681"/>
            <a:ext cx="62528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ru-RU" sz="1600" b="0" dirty="0">
              <a:effectLst/>
              <a:latin typeface="Montserrat" panose="00000500000000000000" pitchFamily="2" charset="-52"/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="" xmlns:a16="http://schemas.microsoft.com/office/drawing/2014/main" id="{55536128-0DA2-3028-7453-023EF02C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5334" y="6279169"/>
            <a:ext cx="602381" cy="33614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E6C514A-7EB2-4A7A-8C92-60AB485F7F54}"/>
              </a:ext>
            </a:extLst>
          </p:cNvPr>
          <p:cNvSpPr txBox="1"/>
          <p:nvPr/>
        </p:nvSpPr>
        <p:spPr>
          <a:xfrm>
            <a:off x="236738" y="2980166"/>
            <a:ext cx="6347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ru-RU" sz="1600" b="0" dirty="0">
              <a:effectLst/>
              <a:latin typeface="Montserrat" panose="00000500000000000000" pitchFamily="2" charset="-52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F1CA9C12-BFEC-42B3-BED8-86CEF55A7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025843"/>
              </p:ext>
            </p:extLst>
          </p:nvPr>
        </p:nvGraphicFramePr>
        <p:xfrm>
          <a:off x="515937" y="2173958"/>
          <a:ext cx="11160125" cy="395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837">
                  <a:extLst>
                    <a:ext uri="{9D8B030D-6E8A-4147-A177-3AD203B41FA5}">
                      <a16:colId xmlns="" xmlns:a16="http://schemas.microsoft.com/office/drawing/2014/main" val="13447442"/>
                    </a:ext>
                  </a:extLst>
                </a:gridCol>
                <a:gridCol w="2030131">
                  <a:extLst>
                    <a:ext uri="{9D8B030D-6E8A-4147-A177-3AD203B41FA5}">
                      <a16:colId xmlns="" xmlns:a16="http://schemas.microsoft.com/office/drawing/2014/main" val="887296114"/>
                    </a:ext>
                  </a:extLst>
                </a:gridCol>
                <a:gridCol w="3359679">
                  <a:extLst>
                    <a:ext uri="{9D8B030D-6E8A-4147-A177-3AD203B41FA5}">
                      <a16:colId xmlns="" xmlns:a16="http://schemas.microsoft.com/office/drawing/2014/main" val="1023764827"/>
                    </a:ext>
                  </a:extLst>
                </a:gridCol>
                <a:gridCol w="3082478">
                  <a:extLst>
                    <a:ext uri="{9D8B030D-6E8A-4147-A177-3AD203B41FA5}">
                      <a16:colId xmlns="" xmlns:a16="http://schemas.microsoft.com/office/drawing/2014/main" val="4126762051"/>
                    </a:ext>
                  </a:extLst>
                </a:gridCol>
              </a:tblGrid>
              <a:tr h="48134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 Medium" panose="00000600000000000000" pitchFamily="2" charset="-52"/>
                        </a:rPr>
                        <a:t>Изменения</a:t>
                      </a:r>
                    </a:p>
                  </a:txBody>
                  <a:tcPr anchor="ctr">
                    <a:solidFill>
                      <a:srgbClr val="3E55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 Medium" panose="00000600000000000000" pitchFamily="2" charset="-52"/>
                        </a:rPr>
                        <a:t>НОО</a:t>
                      </a:r>
                    </a:p>
                  </a:txBody>
                  <a:tcPr anchor="ctr">
                    <a:solidFill>
                      <a:srgbClr val="3E55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 Medium" panose="00000600000000000000" pitchFamily="2" charset="-52"/>
                        </a:rPr>
                        <a:t>ООО</a:t>
                      </a:r>
                    </a:p>
                  </a:txBody>
                  <a:tcPr anchor="ctr">
                    <a:solidFill>
                      <a:srgbClr val="3E55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 Medium" panose="00000600000000000000" pitchFamily="2" charset="-52"/>
                        </a:rPr>
                        <a:t>СОО</a:t>
                      </a:r>
                    </a:p>
                  </a:txBody>
                  <a:tcPr anchor="ctr">
                    <a:solidFill>
                      <a:srgbClr val="3E557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239786"/>
                  </a:ext>
                </a:extLst>
              </a:tr>
              <a:tr h="650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effectLst/>
                          <a:latin typeface="Montserrat" panose="00000500000000000000" pitchFamily="2" charset="-52"/>
                        </a:rPr>
                        <a:t>Содержание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effectLst/>
                          <a:latin typeface="Montserrat" panose="00000500000000000000" pitchFamily="2" charset="-52"/>
                        </a:rPr>
                        <a:t>учебных предметов</a:t>
                      </a:r>
                      <a:endParaRPr lang="ru-RU" sz="1400" dirty="0">
                        <a:latin typeface="Montserrat" panose="00000500000000000000" pitchFamily="2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Aft>
                          <a:spcPts val="0"/>
                        </a:spcAft>
                      </a:pPr>
                      <a:endParaRPr lang="ru-RU" sz="1400" dirty="0">
                        <a:latin typeface="Montserrat" panose="00000500000000000000" pitchFamily="2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Montserrat" panose="00000500000000000000" pitchFamily="2" charset="-52"/>
                        </a:rPr>
                        <a:t>Изменение содержания учебных предметов «История», «Обществознание»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Montserrat" panose="00000500000000000000" pitchFamily="2" charset="-52"/>
                        </a:rPr>
                        <a:t>Изменения в учебном курсе «Вероятность </a:t>
                      </a:r>
                      <a:br>
                        <a:rPr lang="ru-RU" sz="1400" dirty="0">
                          <a:latin typeface="Montserrat" panose="00000500000000000000" pitchFamily="2" charset="-52"/>
                        </a:rPr>
                      </a:br>
                      <a:r>
                        <a:rPr lang="ru-RU" sz="1400" dirty="0">
                          <a:latin typeface="Montserrat" panose="00000500000000000000" pitchFamily="2" charset="-52"/>
                        </a:rPr>
                        <a:t>и статистика»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7989580"/>
                  </a:ext>
                </a:extLst>
              </a:tr>
              <a:tr h="70196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Montserrat" panose="00000500000000000000" pitchFamily="2" charset="-52"/>
                        </a:rPr>
                        <a:t>Внеурочная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Montserrat" panose="00000500000000000000" pitchFamily="2" charset="-5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Montserrat" panose="00000500000000000000" pitchFamily="2" charset="-52"/>
                        </a:rPr>
                        <a:t>Один час в неделю для обучающихся 6 - 11 классов рекомендуется отводить на внеурочное занятие «Россия - мои горизонты»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27610106"/>
                  </a:ext>
                </a:extLst>
              </a:tr>
              <a:tr h="1219238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Montserrat" panose="00000500000000000000" pitchFamily="2" charset="-52"/>
                        </a:rPr>
                        <a:t>Понятия, используемые </a:t>
                      </a:r>
                    </a:p>
                    <a:p>
                      <a:pPr algn="l"/>
                      <a:r>
                        <a:rPr lang="ru-RU" sz="1400" dirty="0">
                          <a:latin typeface="Montserrat" panose="00000500000000000000" pitchFamily="2" charset="-52"/>
                        </a:rPr>
                        <a:t>в ФООП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strike="sngStrike" dirty="0">
                          <a:effectLst/>
                          <a:latin typeface="Montserrat" panose="00000500000000000000" pitchFamily="2" charset="-52"/>
                        </a:rPr>
                        <a:t>«толерантные отношения» </a:t>
                      </a:r>
                      <a:r>
                        <a:rPr lang="ru-RU" sz="1400" b="0" strike="noStrike" dirty="0">
                          <a:effectLst/>
                          <a:latin typeface="Montserrat" panose="00000500000000000000" pitchFamily="2" charset="-52"/>
                        </a:rPr>
                        <a:t>                «уважительные отношения»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strike="noStrike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strike="sngStrike" dirty="0">
                          <a:effectLst/>
                          <a:latin typeface="Montserrat" panose="00000500000000000000" pitchFamily="2" charset="-52"/>
                        </a:rPr>
                        <a:t>«толерантность»</a:t>
                      </a:r>
                      <a:r>
                        <a:rPr lang="ru-RU" sz="1400" b="0" strike="noStrike" dirty="0">
                          <a:effectLst/>
                          <a:latin typeface="Montserrat" panose="00000500000000000000" pitchFamily="2" charset="-52"/>
                        </a:rPr>
                        <a:t>                «уважение», «дружба между народами», «дружба», </a:t>
                      </a:r>
                      <a:br>
                        <a:rPr lang="ru-RU" sz="1400" b="0" strike="noStrike" dirty="0">
                          <a:effectLst/>
                          <a:latin typeface="Montserrat" panose="00000500000000000000" pitchFamily="2" charset="-52"/>
                        </a:rPr>
                      </a:br>
                      <a:r>
                        <a:rPr lang="ru-RU" sz="1400" b="0" strike="noStrike" dirty="0">
                          <a:effectLst/>
                          <a:latin typeface="Montserrat" panose="00000500000000000000" pitchFamily="2" charset="-52"/>
                        </a:rPr>
                        <a:t>«уважение к другим народам», «взаимоуважение»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strike="noStrike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strike="sngStrike" dirty="0">
                          <a:effectLst/>
                          <a:latin typeface="Montserrat" panose="00000500000000000000" pitchFamily="2" charset="-52"/>
                        </a:rPr>
                        <a:t>«домашнее насилие и </a:t>
                      </a:r>
                      <a:r>
                        <a:rPr lang="ru-RU" sz="1400" b="0" strike="sngStrike" dirty="0" err="1">
                          <a:effectLst/>
                          <a:latin typeface="Montserrat" panose="00000500000000000000" pitchFamily="2" charset="-52"/>
                        </a:rPr>
                        <a:t>буллинг</a:t>
                      </a:r>
                      <a:r>
                        <a:rPr lang="ru-RU" sz="1400" b="0" strike="noStrike" dirty="0">
                          <a:effectLst/>
                          <a:latin typeface="Montserrat" panose="00000500000000000000" pitchFamily="2" charset="-52"/>
                        </a:rPr>
                        <a:t>»                  «психологическое насилие, систематическое унижение чести и достоинства, издевательства, преследование»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strike="noStrike" dirty="0">
                        <a:effectLst/>
                        <a:latin typeface="Montserrat" panose="00000500000000000000" pitchFamily="2" charset="-5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strike="sngStrike" dirty="0">
                          <a:effectLst/>
                          <a:latin typeface="Montserrat" panose="00000500000000000000" pitchFamily="2" charset="-52"/>
                        </a:rPr>
                        <a:t>«гендер», «гендерные особенности</a:t>
                      </a:r>
                      <a:r>
                        <a:rPr lang="ru-RU" sz="1400" b="0" strike="noStrike" dirty="0">
                          <a:effectLst/>
                          <a:latin typeface="Montserrat" panose="00000500000000000000" pitchFamily="2" charset="-52"/>
                        </a:rPr>
                        <a:t>»                 «пол»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Montserrat" panose="00000500000000000000" pitchFamily="2" charset="-52"/>
                        </a:rPr>
                        <a:t>Изменены количество часов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Montserrat" panose="00000500000000000000" pitchFamily="2" charset="-52"/>
                        </a:rPr>
                        <a:t>по истории и обществознанию</a:t>
                      </a:r>
                      <a:endParaRPr lang="ru-RU" sz="1400" b="0" dirty="0">
                        <a:effectLst/>
                        <a:latin typeface="Montserrat" panose="00000500000000000000" pitchFamily="2" charset="-5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Montserrat" panose="00000500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6256792"/>
                  </a:ext>
                </a:extLst>
              </a:tr>
            </a:tbl>
          </a:graphicData>
        </a:graphic>
      </p:graphicFrame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EBB09A9A-1A3D-4946-BFE9-D37D92C540B7}"/>
              </a:ext>
            </a:extLst>
          </p:cNvPr>
          <p:cNvCxnSpPr>
            <a:cxnSpLocks/>
          </p:cNvCxnSpPr>
          <p:nvPr/>
        </p:nvCxnSpPr>
        <p:spPr>
          <a:xfrm>
            <a:off x="5965794" y="4231603"/>
            <a:ext cx="523783" cy="0"/>
          </a:xfrm>
          <a:prstGeom prst="straightConnector1">
            <a:avLst/>
          </a:prstGeom>
          <a:ln>
            <a:solidFill>
              <a:srgbClr val="3835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65EB28EC-CB6C-4BE7-9C18-498D89AF7281}"/>
              </a:ext>
            </a:extLst>
          </p:cNvPr>
          <p:cNvCxnSpPr>
            <a:cxnSpLocks/>
          </p:cNvCxnSpPr>
          <p:nvPr/>
        </p:nvCxnSpPr>
        <p:spPr>
          <a:xfrm>
            <a:off x="4953466" y="4661339"/>
            <a:ext cx="523783" cy="0"/>
          </a:xfrm>
          <a:prstGeom prst="straightConnector1">
            <a:avLst/>
          </a:prstGeom>
          <a:ln>
            <a:solidFill>
              <a:srgbClr val="3835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32123D28-3DD6-4C13-9752-4338BF8B2A83}"/>
              </a:ext>
            </a:extLst>
          </p:cNvPr>
          <p:cNvCxnSpPr>
            <a:cxnSpLocks/>
          </p:cNvCxnSpPr>
          <p:nvPr/>
        </p:nvCxnSpPr>
        <p:spPr>
          <a:xfrm>
            <a:off x="6402028" y="5309611"/>
            <a:ext cx="523783" cy="0"/>
          </a:xfrm>
          <a:prstGeom prst="straightConnector1">
            <a:avLst/>
          </a:prstGeom>
          <a:ln>
            <a:solidFill>
              <a:srgbClr val="3835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09AB4AC7-7C75-458A-8B01-4B2446F16613}"/>
              </a:ext>
            </a:extLst>
          </p:cNvPr>
          <p:cNvCxnSpPr>
            <a:cxnSpLocks/>
          </p:cNvCxnSpPr>
          <p:nvPr/>
        </p:nvCxnSpPr>
        <p:spPr>
          <a:xfrm>
            <a:off x="6751468" y="5946236"/>
            <a:ext cx="523783" cy="0"/>
          </a:xfrm>
          <a:prstGeom prst="straightConnector1">
            <a:avLst/>
          </a:prstGeom>
          <a:ln>
            <a:solidFill>
              <a:srgbClr val="3835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DA11DC6-75C3-43E0-B6D3-C686D0C3A042}"/>
              </a:ext>
            </a:extLst>
          </p:cNvPr>
          <p:cNvSpPr/>
          <p:nvPr/>
        </p:nvSpPr>
        <p:spPr>
          <a:xfrm>
            <a:off x="417713" y="179698"/>
            <a:ext cx="11718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Приказ </a:t>
            </a:r>
            <a:r>
              <a:rPr lang="ru-RU" b="0" dirty="0" err="1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Минпросвещения</a:t>
            </a:r>
            <a: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 России от 9 октября 2024 г. № 704</a:t>
            </a:r>
            <a:b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</a:br>
            <a: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1963045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09BDEBF-1A28-41D8-AB25-7A0B8D9E3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6"/>
          <a:stretch/>
        </p:blipFill>
        <p:spPr>
          <a:xfrm>
            <a:off x="0" y="1026284"/>
            <a:ext cx="12192000" cy="5831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9B74570-55C9-4530-AB99-6679DE058B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7" b="48913"/>
          <a:stretch/>
        </p:blipFill>
        <p:spPr>
          <a:xfrm>
            <a:off x="0" y="-49976"/>
            <a:ext cx="12192000" cy="158406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6F84ED5-4EDF-432D-AE4A-25341B7FD695}"/>
              </a:ext>
            </a:extLst>
          </p:cNvPr>
          <p:cNvSpPr/>
          <p:nvPr/>
        </p:nvSpPr>
        <p:spPr>
          <a:xfrm>
            <a:off x="417713" y="179698"/>
            <a:ext cx="11718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Приказ </a:t>
            </a:r>
            <a:r>
              <a:rPr lang="ru-RU" b="0" dirty="0" err="1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Минпросвещения</a:t>
            </a:r>
            <a: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 России от 9 октября 2024 г. № 704</a:t>
            </a:r>
            <a:b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</a:br>
            <a: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AD72B06-1E13-4212-B3CE-3A32987702BF}"/>
              </a:ext>
            </a:extLst>
          </p:cNvPr>
          <p:cNvSpPr txBox="1"/>
          <p:nvPr/>
        </p:nvSpPr>
        <p:spPr>
          <a:xfrm>
            <a:off x="417713" y="1661833"/>
            <a:ext cx="11718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E557E"/>
                </a:solidFill>
                <a:effectLst/>
                <a:uLnTx/>
                <a:uFillTx/>
                <a:latin typeface="Montserrat SemiBold" panose="00000700000000000000" pitchFamily="2" charset="-52"/>
                <a:ea typeface="Calibri" panose="020F0502020204030204" pitchFamily="34" charset="0"/>
              </a:rPr>
              <a:t>Актуальные вопросы преподавания истории и обществознания </a:t>
            </a:r>
            <a:b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E557E"/>
                </a:solidFill>
                <a:effectLst/>
                <a:uLnTx/>
                <a:uFillTx/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E557E"/>
                </a:solidFill>
                <a:effectLst/>
                <a:uLnTx/>
                <a:uFillTx/>
                <a:latin typeface="Montserrat SemiBold" panose="00000700000000000000" pitchFamily="2" charset="-52"/>
                <a:ea typeface="Calibri" panose="020F0502020204030204" pitchFamily="34" charset="0"/>
              </a:rPr>
              <a:t>с 1 сентября 2025 г.</a:t>
            </a:r>
            <a:endParaRPr lang="ru-RU" sz="2200" dirty="0">
              <a:solidFill>
                <a:srgbClr val="3E557E"/>
              </a:solidFill>
              <a:latin typeface="Montserrat SemiBold" panose="00000700000000000000" pitchFamily="2" charset="-52"/>
            </a:endParaRP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="" xmlns:a16="http://schemas.microsoft.com/office/drawing/2014/main" id="{724873D6-93A8-44C5-83D3-ED42C1E55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152561"/>
              </p:ext>
            </p:extLst>
          </p:nvPr>
        </p:nvGraphicFramePr>
        <p:xfrm>
          <a:off x="515938" y="2580923"/>
          <a:ext cx="10866268" cy="381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3134">
                  <a:extLst>
                    <a:ext uri="{9D8B030D-6E8A-4147-A177-3AD203B41FA5}">
                      <a16:colId xmlns="" xmlns:a16="http://schemas.microsoft.com/office/drawing/2014/main" val="1814366972"/>
                    </a:ext>
                  </a:extLst>
                </a:gridCol>
                <a:gridCol w="5433134">
                  <a:extLst>
                    <a:ext uri="{9D8B030D-6E8A-4147-A177-3AD203B41FA5}">
                      <a16:colId xmlns="" xmlns:a16="http://schemas.microsoft.com/office/drawing/2014/main" val="1432621122"/>
                    </a:ext>
                  </a:extLst>
                </a:gridCol>
              </a:tblGrid>
              <a:tr h="426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Montserrat SemiBold" panose="000007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1 сентября 2025 года</a:t>
                      </a:r>
                      <a:endParaRPr lang="ru-RU" sz="1200" dirty="0">
                        <a:effectLst/>
                        <a:latin typeface="Montserrat SemiBold" panose="000007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E55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Montserrat SemiBold" panose="000007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1 сентября 2026 года</a:t>
                      </a:r>
                      <a:endParaRPr lang="ru-RU" sz="1200" dirty="0">
                        <a:effectLst/>
                        <a:latin typeface="Montserrat SemiBold" panose="000007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E557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6346289"/>
                  </a:ext>
                </a:extLst>
              </a:tr>
              <a:tr h="39837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47443F"/>
                          </a:solidFill>
                          <a:effectLst/>
                          <a:latin typeface="Montserrat SemiBold" panose="000007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предмет «История»</a:t>
                      </a:r>
                      <a:endParaRPr lang="ru-RU" sz="1200" dirty="0">
                        <a:solidFill>
                          <a:srgbClr val="47443F"/>
                        </a:solidFill>
                        <a:effectLst/>
                        <a:latin typeface="Montserrat SemiBold" panose="000007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53696401"/>
                  </a:ext>
                </a:extLst>
              </a:tr>
              <a:tr h="299512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5-7</a:t>
                      </a:r>
                      <a:r>
                        <a:rPr lang="ru-RU" sz="1400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классах число часов, рекомендованных для изучения истории составляет </a:t>
                      </a:r>
                      <a:b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часа в неделю</a:t>
                      </a:r>
                      <a:r>
                        <a:rPr lang="ru-RU" sz="1400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класс</a:t>
                      </a:r>
                      <a:r>
                        <a:rPr lang="ru-RU" sz="1400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68 часов (всеобщая история), 34 часа (история нашего края);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класс</a:t>
                      </a:r>
                      <a:r>
                        <a:rPr lang="ru-RU" sz="1400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28 часов (всеобщая история), 57 часов (история России), 17 часов (история нашего края);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класс</a:t>
                      </a:r>
                      <a:r>
                        <a:rPr lang="ru-RU" sz="1400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28 часов (всеобщая история), 57 часов (история России), 17 часов (История нашего края).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8-9 классах без изменений. </a:t>
                      </a:r>
                      <a:endParaRPr lang="ru-RU" sz="1400" dirty="0">
                        <a:solidFill>
                          <a:srgbClr val="47443F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класс</a:t>
                      </a:r>
                      <a:r>
                        <a:rPr lang="ru-RU" sz="1400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34 часа (всеобщая история), </a:t>
                      </a:r>
                      <a:b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 часов (история России);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класс</a:t>
                      </a:r>
                      <a:r>
                        <a:rPr lang="ru-RU" sz="1400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23 часа (всеобщая история), </a:t>
                      </a:r>
                      <a:b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часов (история России).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Изучение истории первой четверти </a:t>
                      </a:r>
                      <a:r>
                        <a:rPr lang="en-US" sz="1400" i="1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lang="ru-RU" sz="1400" i="1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века перенесено из программы 9 класса </a:t>
                      </a:r>
                      <a:br>
                        <a:rPr lang="ru-RU" sz="1400" i="1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i="1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программу 8 класса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6253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692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39280EB-4E8B-47EE-8610-0CB60A20D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6"/>
          <a:stretch/>
        </p:blipFill>
        <p:spPr>
          <a:xfrm>
            <a:off x="0" y="1026284"/>
            <a:ext cx="12192000" cy="5831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4C534CE-B267-495C-8703-329E4A9D9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7" b="48913"/>
          <a:stretch/>
        </p:blipFill>
        <p:spPr>
          <a:xfrm>
            <a:off x="0" y="-49976"/>
            <a:ext cx="12192000" cy="158406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8C0C834-9434-491A-8EDA-733FCD324DA4}"/>
              </a:ext>
            </a:extLst>
          </p:cNvPr>
          <p:cNvSpPr/>
          <p:nvPr/>
        </p:nvSpPr>
        <p:spPr>
          <a:xfrm>
            <a:off x="417713" y="179698"/>
            <a:ext cx="11718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Приказ </a:t>
            </a:r>
            <a:r>
              <a:rPr lang="ru-RU" b="0" dirty="0" err="1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Минпросвещения</a:t>
            </a:r>
            <a: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 России от 9 октября 2024 г. № 704</a:t>
            </a:r>
            <a:b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</a:br>
            <a:r>
              <a:rPr lang="ru-RU" b="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A18D818-665A-4CB3-81DF-4E7D464E7B6C}"/>
              </a:ext>
            </a:extLst>
          </p:cNvPr>
          <p:cNvSpPr txBox="1"/>
          <p:nvPr/>
        </p:nvSpPr>
        <p:spPr>
          <a:xfrm>
            <a:off x="1127832" y="1781913"/>
            <a:ext cx="10603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E557E"/>
                </a:solidFill>
                <a:effectLst/>
                <a:uLnTx/>
                <a:uFillTx/>
                <a:latin typeface="Montserrat SemiBold" panose="00000700000000000000" pitchFamily="2" charset="-52"/>
                <a:ea typeface="Calibri" panose="020F0502020204030204" pitchFamily="34" charset="0"/>
              </a:rPr>
              <a:t>Актуальные вопросы преподавания истории и обществознания </a:t>
            </a:r>
            <a:b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E557E"/>
                </a:solidFill>
                <a:effectLst/>
                <a:uLnTx/>
                <a:uFillTx/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E557E"/>
                </a:solidFill>
                <a:effectLst/>
                <a:uLnTx/>
                <a:uFillTx/>
                <a:latin typeface="Montserrat SemiBold" panose="00000700000000000000" pitchFamily="2" charset="-52"/>
                <a:ea typeface="Calibri" panose="020F0502020204030204" pitchFamily="34" charset="0"/>
              </a:rPr>
              <a:t>с 1 сентября 2025 г.</a:t>
            </a:r>
            <a:endParaRPr lang="ru-RU" sz="2200" dirty="0">
              <a:solidFill>
                <a:srgbClr val="3E557E"/>
              </a:solidFill>
              <a:latin typeface="Montserrat SemiBold" panose="00000700000000000000" pitchFamily="2" charset="-52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EB4BE371-0C6E-4A44-A430-FCB922E48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385254"/>
              </p:ext>
            </p:extLst>
          </p:nvPr>
        </p:nvGraphicFramePr>
        <p:xfrm>
          <a:off x="1127832" y="2781925"/>
          <a:ext cx="9793210" cy="347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605">
                  <a:extLst>
                    <a:ext uri="{9D8B030D-6E8A-4147-A177-3AD203B41FA5}">
                      <a16:colId xmlns="" xmlns:a16="http://schemas.microsoft.com/office/drawing/2014/main" val="1814366972"/>
                    </a:ext>
                  </a:extLst>
                </a:gridCol>
                <a:gridCol w="4896605">
                  <a:extLst>
                    <a:ext uri="{9D8B030D-6E8A-4147-A177-3AD203B41FA5}">
                      <a16:colId xmlns="" xmlns:a16="http://schemas.microsoft.com/office/drawing/2014/main" val="1432621122"/>
                    </a:ext>
                  </a:extLst>
                </a:gridCol>
              </a:tblGrid>
              <a:tr h="5614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Montserrat SemiBold" panose="000007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1 сентября 2025 года</a:t>
                      </a:r>
                      <a:endParaRPr lang="ru-RU" sz="1200" dirty="0">
                        <a:effectLst/>
                        <a:latin typeface="Montserrat SemiBold" panose="000007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E55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Montserrat SemiBold" panose="000007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1 сентября 2026 года</a:t>
                      </a:r>
                      <a:endParaRPr lang="ru-RU" sz="1200" dirty="0">
                        <a:effectLst/>
                        <a:latin typeface="Montserrat SemiBold" panose="000007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E557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6346289"/>
                  </a:ext>
                </a:extLst>
              </a:tr>
              <a:tr h="57024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47443F"/>
                          </a:solidFill>
                          <a:effectLst/>
                          <a:latin typeface="Montserrat SemiBold" panose="000007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предмет «Обществознание»</a:t>
                      </a: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53696401"/>
                  </a:ext>
                </a:extLst>
              </a:tr>
              <a:tr h="23483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6-7 классах </a:t>
                      </a: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 </a:t>
                      </a:r>
                      <a:br>
                        <a:rPr lang="ru-RU" sz="16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изучается.</a:t>
                      </a:r>
                      <a:br>
                        <a:rPr lang="ru-RU" sz="16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6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8-9 классах без изменений </a:t>
                      </a: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(обществознание изучается).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solidFill>
                          <a:srgbClr val="47443F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endParaRPr lang="ru-RU" sz="700" b="1" dirty="0">
                        <a:solidFill>
                          <a:srgbClr val="47443F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 изучается только </a:t>
                      </a:r>
                      <a:b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dirty="0">
                          <a:solidFill>
                            <a:srgbClr val="47443F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9 классе.</a:t>
                      </a: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6253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524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298450" indent="-26988" algn="ctr" eaLnBrk="1" hangingPunct="1">
              <a:spcBef>
                <a:spcPts val="100"/>
              </a:spcBef>
            </a:pP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dirty="0" smtClean="0"/>
              <a:t>Мы </a:t>
            </a:r>
            <a:r>
              <a:rPr lang="ru-RU" sz="4000" dirty="0"/>
              <a:t>не можем изменить направление ветра, но можем настроить паруса так, чтобы добраться до желаемой </a:t>
            </a:r>
            <a:r>
              <a:rPr lang="ru-RU" sz="4000" dirty="0" smtClean="0"/>
              <a:t>точки</a:t>
            </a:r>
          </a:p>
          <a:p>
            <a:pPr marL="0" indent="0" algn="r">
              <a:buNone/>
            </a:pPr>
            <a:r>
              <a:rPr lang="ru-RU" sz="4000" dirty="0" smtClean="0"/>
              <a:t>Аристотель</a:t>
            </a:r>
          </a:p>
          <a:p>
            <a:pPr marL="0" indent="0" algn="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Попутного нам ветра!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89" name="Объект 2"/>
          <p:cNvSpPr/>
          <p:nvPr/>
        </p:nvSpPr>
        <p:spPr>
          <a:xfrm>
            <a:off x="10953750" y="6340475"/>
            <a:ext cx="855663" cy="38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endParaRPr lang="ru-RU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184311" y="1484784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0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199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/>
          <a:lstStyle/>
          <a:p>
            <a:r>
              <a:rPr lang="ru-RU" dirty="0" smtClean="0"/>
              <a:t>Итоги успеваемости за 2024-2025 </a:t>
            </a:r>
            <a:r>
              <a:rPr lang="ru-RU" dirty="0" err="1" smtClean="0"/>
              <a:t>уч.г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409742"/>
              </p:ext>
            </p:extLst>
          </p:nvPr>
        </p:nvGraphicFramePr>
        <p:xfrm>
          <a:off x="83682" y="870140"/>
          <a:ext cx="12003542" cy="5888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4436"/>
                <a:gridCol w="1884238"/>
                <a:gridCol w="1404454"/>
                <a:gridCol w="1325945"/>
                <a:gridCol w="1402711"/>
                <a:gridCol w="854818"/>
                <a:gridCol w="1860971"/>
                <a:gridCol w="1675969"/>
              </a:tblGrid>
              <a:tr h="3523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Параллель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Количество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обуч-ся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Общая успев-</a:t>
                      </a:r>
                      <a:r>
                        <a:rPr lang="ru-RU" sz="24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ть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Качест</a:t>
                      </a: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24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усп-ть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Дин. по ср. с 2023-2024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460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Повыш</a:t>
                      </a: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качества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Снижен. качества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2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57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98,2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35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61,4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+2,4 %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38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59,3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+mj-lt"/>
                        </a:rPr>
                        <a:t>-12 %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63,6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+mj-lt"/>
                        </a:rPr>
                        <a:t>+ 8,8 %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63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39,6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+mj-lt"/>
                        </a:rPr>
                        <a:t>-15 %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59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59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40,6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+mj-lt"/>
                        </a:rPr>
                        <a:t>-7,5 %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7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38,1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j-lt"/>
                        </a:rPr>
                        <a:t> </a:t>
                      </a:r>
                      <a:endParaRPr lang="ru-RU" sz="24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+mj-lt"/>
                        </a:rPr>
                        <a:t>-1,4 %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8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63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18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28,5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j-lt"/>
                        </a:rPr>
                        <a:t> </a:t>
                      </a:r>
                      <a:endParaRPr lang="ru-RU" sz="24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+mj-lt"/>
                        </a:rPr>
                        <a:t>-1,6 %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9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13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j-lt"/>
                        </a:rPr>
                        <a:t> </a:t>
                      </a:r>
                      <a:endParaRPr lang="ru-RU" sz="24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+mj-lt"/>
                        </a:rPr>
                        <a:t>-3,1 %</a:t>
                      </a: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72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72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43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j-lt"/>
                        </a:rPr>
                        <a:t> </a:t>
                      </a:r>
                      <a:endParaRPr lang="ru-RU" sz="24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+mj-lt"/>
                        </a:rPr>
                        <a:t>-7 %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57,6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+mj-lt"/>
                        </a:rPr>
                        <a:t>-8,5 %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2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589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99,8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45,7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- 2,9 %</a:t>
                      </a:r>
                      <a:endParaRPr lang="ru-RU" sz="2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802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ОГЭ – сравнительные данные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128307"/>
              </p:ext>
            </p:extLst>
          </p:nvPr>
        </p:nvGraphicFramePr>
        <p:xfrm>
          <a:off x="734377" y="2448719"/>
          <a:ext cx="10943273" cy="216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9722"/>
                <a:gridCol w="1905145"/>
                <a:gridCol w="2425728"/>
                <a:gridCol w="2071339"/>
                <a:gridCol w="2071339"/>
              </a:tblGrid>
              <a:tr h="720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 smtClean="0">
                          <a:effectLst/>
                        </a:rPr>
                        <a:t>Учебный </a:t>
                      </a:r>
                      <a:r>
                        <a:rPr lang="ru-RU" sz="2800" dirty="0">
                          <a:effectLst/>
                        </a:rPr>
                        <a:t>год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2021-2022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2022-2023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2023-2024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 smtClean="0">
                          <a:effectLst/>
                        </a:rPr>
                        <a:t>2024-2025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0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% </a:t>
                      </a:r>
                      <a:r>
                        <a:rPr lang="ru-RU" sz="2800" dirty="0" smtClean="0">
                          <a:effectLst/>
                        </a:rPr>
                        <a:t>успеваем.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71,7%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62,5%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72,6%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68,75%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0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% качества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28,3%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29,2%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49,3%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50%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28700" y="1682234"/>
            <a:ext cx="259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Математика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80890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Русский язык ОГЭ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665358"/>
              </p:ext>
            </p:extLst>
          </p:nvPr>
        </p:nvGraphicFramePr>
        <p:xfrm>
          <a:off x="447677" y="1762919"/>
          <a:ext cx="11010897" cy="3435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0238"/>
                <a:gridCol w="1967745"/>
                <a:gridCol w="2334932"/>
                <a:gridCol w="2168991"/>
                <a:gridCol w="2168991"/>
              </a:tblGrid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 err="1">
                          <a:effectLst/>
                        </a:rPr>
                        <a:t>Учебн</a:t>
                      </a:r>
                      <a:r>
                        <a:rPr lang="ru-RU" sz="2800" dirty="0">
                          <a:effectLst/>
                        </a:rPr>
                        <a:t>. год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2021-2022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2022-2023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2023-2024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2024-2025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% </a:t>
                      </a:r>
                      <a:r>
                        <a:rPr lang="ru-RU" sz="2800" dirty="0" smtClean="0">
                          <a:effectLst/>
                        </a:rPr>
                        <a:t>успеваем.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96%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94%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71,2%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 smtClean="0">
                          <a:effectLst/>
                        </a:rPr>
                        <a:t>89,5%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% качества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40%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48%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39.7%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 smtClean="0">
                          <a:effectLst/>
                        </a:rPr>
                        <a:t>27%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Средний балл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31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24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20,7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23,9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Средняя оценка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3,5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3,5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3,15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3,3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16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Математика ЕГЭ (базовый уровень)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303455"/>
              </p:ext>
            </p:extLst>
          </p:nvPr>
        </p:nvGraphicFramePr>
        <p:xfrm>
          <a:off x="944562" y="1984661"/>
          <a:ext cx="10333038" cy="29443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83540"/>
                <a:gridCol w="2540992"/>
                <a:gridCol w="2847946"/>
                <a:gridCol w="246056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Учебный год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Количество 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участников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     Успеваемость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Качество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2021-2022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44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84,1%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61,4%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2022-2023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34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79,4%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41,1%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2023-2024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44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93%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50%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2024-2025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84,6%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53,8%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660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625" y="0"/>
            <a:ext cx="10039350" cy="1325563"/>
          </a:xfrm>
        </p:spPr>
        <p:txBody>
          <a:bodyPr/>
          <a:lstStyle/>
          <a:p>
            <a:r>
              <a:rPr lang="ru-RU" dirty="0" smtClean="0"/>
              <a:t>Русский язык ЕГЭ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069567"/>
              </p:ext>
            </p:extLst>
          </p:nvPr>
        </p:nvGraphicFramePr>
        <p:xfrm>
          <a:off x="810577" y="1093502"/>
          <a:ext cx="10705148" cy="343509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849672"/>
                <a:gridCol w="1642221"/>
                <a:gridCol w="1979473"/>
                <a:gridCol w="1916890"/>
                <a:gridCol w="331689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Учебный год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 smtClean="0">
                          <a:effectLst/>
                        </a:rPr>
                        <a:t>Кол-во уча-</a:t>
                      </a:r>
                      <a:r>
                        <a:rPr lang="ru-RU" sz="2800" dirty="0" err="1" smtClean="0">
                          <a:effectLst/>
                        </a:rPr>
                        <a:t>ся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Ниже </a:t>
                      </a:r>
                      <a:r>
                        <a:rPr lang="ru-RU" sz="2800" dirty="0" err="1" smtClean="0">
                          <a:effectLst/>
                        </a:rPr>
                        <a:t>миним-го</a:t>
                      </a:r>
                      <a:r>
                        <a:rPr lang="ru-RU" sz="2800" dirty="0" smtClean="0">
                          <a:effectLst/>
                        </a:rPr>
                        <a:t> </a:t>
                      </a:r>
                      <a:r>
                        <a:rPr lang="ru-RU" sz="2800" dirty="0">
                          <a:effectLst/>
                        </a:rPr>
                        <a:t>балла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dirty="0">
                          <a:effectLst/>
                        </a:rPr>
                        <a:t>Общая </a:t>
                      </a:r>
                      <a:r>
                        <a:rPr lang="ru-RU" sz="2800" dirty="0" smtClean="0">
                          <a:effectLst/>
                        </a:rPr>
                        <a:t>успев-</a:t>
                      </a:r>
                      <a:r>
                        <a:rPr lang="ru-RU" sz="2800" dirty="0" err="1" smtClean="0">
                          <a:effectLst/>
                        </a:rPr>
                        <a:t>сть</a:t>
                      </a:r>
                      <a:endParaRPr lang="ru-RU" sz="2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Средний балл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2021-2022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50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1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98%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48,8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2022-2023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43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4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90,6%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45,7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2023-2024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56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11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80,3%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39,1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>
                          <a:effectLst/>
                        </a:rPr>
                        <a:t>2024-2025</a:t>
                      </a:r>
                      <a:endParaRPr lang="ru-RU" sz="2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50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9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>
                          <a:effectLst/>
                        </a:rPr>
                        <a:t>82%</a:t>
                      </a:r>
                      <a:endParaRPr lang="ru-RU" sz="28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800" b="1" dirty="0">
                          <a:effectLst/>
                        </a:rPr>
                        <a:t>38,7</a:t>
                      </a:r>
                      <a:endParaRPr lang="ru-RU" sz="28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"/>
          <a:stretch/>
        </p:blipFill>
        <p:spPr bwMode="auto">
          <a:xfrm>
            <a:off x="3783807" y="4741462"/>
            <a:ext cx="8240712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895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F965F09-111B-7A1E-A385-F7E78C0FF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6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55E044-CCB4-B393-5535-27F020EFCBAE}"/>
              </a:ext>
            </a:extLst>
          </p:cNvPr>
          <p:cNvSpPr txBox="1"/>
          <p:nvPr/>
        </p:nvSpPr>
        <p:spPr>
          <a:xfrm>
            <a:off x="193964" y="2527108"/>
            <a:ext cx="11668083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Актуальные изменения нормативной правовой базы в сфере образования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(приказ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Минпросвещения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России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от 9 октября 2024 г. № 704)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531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E6543B-0217-7104-575D-450B31928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1" y="317500"/>
            <a:ext cx="654939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Факторы снижения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учебных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4731433-81F9-6E93-9531-3B5179FB4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60337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68D9B057-1177-F8CF-7485-0B3025325D17}"/>
              </a:ext>
            </a:extLst>
          </p:cNvPr>
          <p:cNvSpPr/>
          <p:nvPr/>
        </p:nvSpPr>
        <p:spPr>
          <a:xfrm>
            <a:off x="1214967" y="3648075"/>
            <a:ext cx="3039532" cy="25574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КАДРОВЫЙ РЕСУРС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НЕЭФФЕКТИВНЫЕ </a:t>
            </a:r>
            <a:r>
              <a:rPr lang="ru-RU" dirty="0"/>
              <a:t>ОБРАЗОВАТЕЛЬНЫЕ СТРАТЕГИИ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244F8B0-F255-E5B7-CA97-8A522E34D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0"/>
            <a:ext cx="48768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4B5CBDDC-5ACA-7042-C4D7-1C975661169F}"/>
              </a:ext>
            </a:extLst>
          </p:cNvPr>
          <p:cNvSpPr/>
          <p:nvPr/>
        </p:nvSpPr>
        <p:spPr>
          <a:xfrm>
            <a:off x="1062567" y="1987550"/>
            <a:ext cx="4030133" cy="10953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КОНТИНГЕНТ ПОВЫШЕННОЙ СЛОЖНОСТИ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279000"/>
            <a:ext cx="4510039" cy="63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245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" y="4636850"/>
            <a:ext cx="324537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50"/>
            <a:ext cx="5647812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52437"/>
            <a:ext cx="4993248" cy="57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125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 idx="4294967295"/>
          </p:nvPr>
        </p:nvSpPr>
        <p:spPr>
          <a:xfrm>
            <a:off x="0" y="371475"/>
            <a:ext cx="12193588" cy="2562225"/>
          </a:xfrm>
        </p:spPr>
        <p:txBody>
          <a:bodyPr anchor="t"/>
          <a:lstStyle/>
          <a:p>
            <a:pPr marL="298450" indent="-26988" algn="ctr" eaLnBrk="1" hangingPunct="1">
              <a:spcBef>
                <a:spcPts val="100"/>
              </a:spcBef>
            </a:pPr>
            <a:r>
              <a:rPr lang="ru-RU" sz="45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Контроль объективности оценивания в параллелях 5-х, 3-х, 6-х классов через посещение уроков и проведение административных </a:t>
            </a:r>
            <a:r>
              <a:rPr lang="ru-RU" sz="4500" b="1" dirty="0" err="1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срезовых</a:t>
            </a:r>
            <a:r>
              <a:rPr lang="ru-RU" sz="45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 работ.</a:t>
            </a: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479425" y="6340475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0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sp>
        <p:nvSpPr>
          <p:cNvPr id="6" name="PlaceHolder 1"/>
          <p:cNvSpPr txBox="1">
            <a:spLocks/>
          </p:cNvSpPr>
          <p:nvPr/>
        </p:nvSpPr>
        <p:spPr>
          <a:xfrm>
            <a:off x="479425" y="2781300"/>
            <a:ext cx="11209338" cy="39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98450" indent="-26988" algn="ctr">
              <a:spcBef>
                <a:spcPts val="100"/>
              </a:spcBef>
            </a:pPr>
            <a:r>
              <a:rPr lang="ru-RU" sz="35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ru-RU" sz="35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45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Анализ  урока на предмет реализации триединой цели, рассмотрение методов и технологий обучения, контроль работы ШМО по соблюдению единого подхода к реализации образовательной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22608888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382018-98B8-8EFB-DEA1-79BFB1E3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09738"/>
            <a:ext cx="7308850" cy="285273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dirty="0"/>
              <a:t>     </a:t>
            </a:r>
            <a:r>
              <a:rPr lang="ru-RU" sz="3100" dirty="0"/>
              <a:t>Высокое качество </a:t>
            </a:r>
            <a:br>
              <a:rPr lang="ru-RU" sz="3100" dirty="0"/>
            </a:br>
            <a:r>
              <a:rPr lang="ru-RU" sz="3100" dirty="0"/>
              <a:t>          не     достигается случайно, это всегда результат осмысленных стараний.</a:t>
            </a:r>
            <a:br>
              <a:rPr lang="ru-RU" sz="3100" dirty="0"/>
            </a:br>
            <a:r>
              <a:rPr lang="ru-RU" dirty="0"/>
              <a:t>           </a:t>
            </a:r>
            <a:r>
              <a:rPr lang="ru-RU" dirty="0" smtClean="0"/>
              <a:t>Джон </a:t>
            </a:r>
            <a:r>
              <a:rPr lang="ru-RU" dirty="0"/>
              <a:t>Раскин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A95B6D3-BF10-E339-B045-556C40E32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2393D0A-0FF3-CF53-D2F6-076FBD22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251619"/>
            <a:ext cx="3686387" cy="29347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042A4B1-20CA-2224-7FEE-C28D91DA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8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10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1744" b="12051"/>
          <a:stretch/>
        </p:blipFill>
        <p:spPr bwMode="auto">
          <a:xfrm>
            <a:off x="0" y="1158875"/>
            <a:ext cx="5895975" cy="56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95" y="78275"/>
            <a:ext cx="4985221" cy="66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91" y="28925"/>
            <a:ext cx="3782592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6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5" y="2545165"/>
            <a:ext cx="36480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ИИ и цифровые ресурсы в работе педагога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20" y="1080728"/>
            <a:ext cx="7570167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26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 idx="4294967295"/>
          </p:nvPr>
        </p:nvSpPr>
        <p:spPr>
          <a:xfrm>
            <a:off x="-144463" y="404664"/>
            <a:ext cx="11209338" cy="960586"/>
          </a:xfrm>
        </p:spPr>
        <p:txBody>
          <a:bodyPr anchor="t"/>
          <a:lstStyle/>
          <a:p>
            <a:pPr algn="ctr" eaLnBrk="1" hangingPunct="1"/>
            <a:r>
              <a:rPr lang="ru-RU" altLang="ru-RU" sz="2400" b="1" dirty="0">
                <a:latin typeface="Times New Roman" pitchFamily="18" charset="0"/>
              </a:rPr>
              <a:t>КИС «ГУСОЭВ» МЭШ</a:t>
            </a: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0" y="836613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-249238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96601" y="0"/>
            <a:ext cx="695399" cy="6858000"/>
          </a:xfrm>
          <a:prstGeom prst="rect">
            <a:avLst/>
          </a:prstGeom>
          <a:pattFill prst="sm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250" y="1052736"/>
            <a:ext cx="546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s://avatars.mds.yandex.net/i?id=e20a2deba3f9901608e301adbcb5346cbe85d7ba-12675760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43" y="1745846"/>
            <a:ext cx="14843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s://avatars.mds.yandex.net/i?id=006fd8b1528dce101eba7c2a9cd21da49179ce43-15365595-images-thumbs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11" y="2493355"/>
            <a:ext cx="8778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s://avatars.mds.yandex.net/i?id=84904e48de611c6a82859e766c6dad8990fb2f1f-16431805-images-thumbs&amp;n=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30" y="3328566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ttps://avatars.mds.yandex.net/i?id=79fee07b794872fbcec730711012e940741f4fc3fad92bca-10261684-images-thumbs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886" y="3933031"/>
            <a:ext cx="758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https://avatars.mds.yandex.net/i?id=ca4eca7980b8dfa87a96114ae715dbfc1e8b522c-16405156-images-thumbs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1" y="473086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507240792"/>
              </p:ext>
            </p:extLst>
          </p:nvPr>
        </p:nvGraphicFramePr>
        <p:xfrm>
          <a:off x="305947" y="932811"/>
          <a:ext cx="4914800" cy="5448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46" y="1355155"/>
            <a:ext cx="6203412" cy="4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804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 idx="4294967295"/>
          </p:nvPr>
        </p:nvSpPr>
        <p:spPr>
          <a:xfrm>
            <a:off x="839415" y="404664"/>
            <a:ext cx="10225459" cy="960586"/>
          </a:xfrm>
        </p:spPr>
        <p:txBody>
          <a:bodyPr anchor="t"/>
          <a:lstStyle/>
          <a:p>
            <a:pPr eaLnBrk="1" hangingPunct="1"/>
            <a:r>
              <a:rPr lang="ru-RU" altLang="ru-RU" sz="2400" b="1" dirty="0" err="1">
                <a:latin typeface="Times New Roman" pitchFamily="18" charset="0"/>
              </a:rPr>
              <a:t>Сферум</a:t>
            </a:r>
            <a:r>
              <a:rPr lang="ru-RU" altLang="ru-RU" sz="2400" b="1" dirty="0">
                <a:latin typeface="Times New Roman" pitchFamily="18" charset="0"/>
              </a:rPr>
              <a:t> – безопасная среда для учебы и общения</a:t>
            </a: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0" y="836613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-249238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96601" y="0"/>
            <a:ext cx="695399" cy="6858000"/>
          </a:xfrm>
          <a:prstGeom prst="rect">
            <a:avLst/>
          </a:prstGeom>
          <a:pattFill prst="sm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250" y="1052736"/>
            <a:ext cx="546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s://avatars.mds.yandex.net/i?id=e20a2deba3f9901608e301adbcb5346cbe85d7ba-12675760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43" y="1745846"/>
            <a:ext cx="14843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s://avatars.mds.yandex.net/i?id=006fd8b1528dce101eba7c2a9cd21da49179ce43-15365595-images-thumbs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11" y="2493355"/>
            <a:ext cx="8778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s://avatars.mds.yandex.net/i?id=84904e48de611c6a82859e766c6dad8990fb2f1f-16431805-images-thumbs&amp;n=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30" y="3328566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ttps://avatars.mds.yandex.net/i?id=79fee07b794872fbcec730711012e940741f4fc3fad92bca-10261684-images-thumbs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886" y="3933031"/>
            <a:ext cx="758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https://avatars.mds.yandex.net/i?id=ca4eca7980b8dfa87a96114ae715dbfc1e8b522c-16405156-images-thumbs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1" y="473086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6" y="927199"/>
            <a:ext cx="9793039" cy="557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43034"/>
            <a:ext cx="9895522" cy="537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3431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 idx="4294967295"/>
          </p:nvPr>
        </p:nvSpPr>
        <p:spPr>
          <a:xfrm>
            <a:off x="1415479" y="404664"/>
            <a:ext cx="9649395" cy="960586"/>
          </a:xfrm>
        </p:spPr>
        <p:txBody>
          <a:bodyPr anchor="t"/>
          <a:lstStyle/>
          <a:p>
            <a:pPr eaLnBrk="1" hangingPunct="1"/>
            <a:r>
              <a:rPr lang="ru-RU" altLang="ru-RU" sz="2400" b="1" dirty="0">
                <a:latin typeface="Times New Roman" pitchFamily="18" charset="0"/>
              </a:rPr>
              <a:t>Искусственный интеллект — не фантастика, а реальность</a:t>
            </a: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0" y="836613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-249238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96601" y="0"/>
            <a:ext cx="695399" cy="6858000"/>
          </a:xfrm>
          <a:prstGeom prst="rect">
            <a:avLst/>
          </a:prstGeom>
          <a:pattFill prst="sm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250" y="1052736"/>
            <a:ext cx="546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s://avatars.mds.yandex.net/i?id=e20a2deba3f9901608e301adbcb5346cbe85d7ba-12675760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43" y="1745846"/>
            <a:ext cx="14843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s://avatars.mds.yandex.net/i?id=006fd8b1528dce101eba7c2a9cd21da49179ce43-15365595-images-thumbs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11" y="2493355"/>
            <a:ext cx="8778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s://avatars.mds.yandex.net/i?id=84904e48de611c6a82859e766c6dad8990fb2f1f-16431805-images-thumbs&amp;n=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30" y="3328566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ttps://avatars.mds.yandex.net/i?id=79fee07b794872fbcec730711012e940741f4fc3fad92bca-10261684-images-thumbs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886" y="3933031"/>
            <a:ext cx="758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https://avatars.mds.yandex.net/i?id=ca4eca7980b8dfa87a96114ae715dbfc1e8b522c-16405156-images-thumbs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1" y="473086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8" y="4995863"/>
            <a:ext cx="5547784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8" y="901886"/>
            <a:ext cx="5513916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DreamPC\Downloads\Скриншот 20-08-2025 21314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18" y="931149"/>
            <a:ext cx="4578395" cy="209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95598601"/>
              </p:ext>
            </p:extLst>
          </p:nvPr>
        </p:nvGraphicFramePr>
        <p:xfrm>
          <a:off x="5716587" y="3150240"/>
          <a:ext cx="5385556" cy="3256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1435758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72" y="95250"/>
            <a:ext cx="8034328" cy="6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32" y="231775"/>
            <a:ext cx="3324225" cy="1325563"/>
          </a:xfrm>
        </p:spPr>
        <p:txBody>
          <a:bodyPr/>
          <a:lstStyle/>
          <a:p>
            <a:pPr algn="ctr"/>
            <a:r>
              <a:rPr lang="en-US" dirty="0" err="1" smtClean="0"/>
              <a:t>DeepSeek</a:t>
            </a:r>
            <a:r>
              <a:rPr lang="ru-RU" dirty="0" smtClean="0"/>
              <a:t> / </a:t>
            </a:r>
            <a:r>
              <a:rPr lang="ru-RU" dirty="0" err="1" smtClean="0"/>
              <a:t>Рико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856" y="1663575"/>
            <a:ext cx="3941815" cy="51944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300" dirty="0"/>
              <a:t>Запрос, по которому </a:t>
            </a:r>
            <a:r>
              <a:rPr lang="ru-RU" sz="3300" dirty="0" err="1"/>
              <a:t>нейросеть</a:t>
            </a:r>
            <a:r>
              <a:rPr lang="ru-RU" sz="3300" dirty="0"/>
              <a:t> генерирует </a:t>
            </a:r>
            <a:r>
              <a:rPr lang="ru-RU" sz="3300" dirty="0" smtClean="0"/>
              <a:t>ответ</a:t>
            </a:r>
            <a:r>
              <a:rPr lang="ru-RU" sz="3300" dirty="0"/>
              <a:t> </a:t>
            </a:r>
            <a:r>
              <a:rPr lang="ru-RU" sz="3300" dirty="0" smtClean="0"/>
              <a:t>- </a:t>
            </a:r>
            <a:r>
              <a:rPr lang="ru-RU" sz="3300" dirty="0" err="1" smtClean="0"/>
              <a:t>промпт</a:t>
            </a:r>
            <a:r>
              <a:rPr lang="ru-RU" sz="3300" dirty="0" smtClean="0"/>
              <a:t> </a:t>
            </a:r>
            <a:r>
              <a:rPr lang="ru-RU" sz="3300" dirty="0"/>
              <a:t>(от англ. </a:t>
            </a:r>
            <a:r>
              <a:rPr lang="ru-RU" sz="3300" dirty="0" err="1"/>
              <a:t>prompt</a:t>
            </a:r>
            <a:r>
              <a:rPr lang="ru-RU" sz="3300" dirty="0"/>
              <a:t> — «подсказка»). </a:t>
            </a:r>
            <a:r>
              <a:rPr lang="ru-RU" sz="3300" dirty="0" smtClean="0"/>
              <a:t>Чем </a:t>
            </a:r>
            <a:r>
              <a:rPr lang="ru-RU" sz="3300" dirty="0"/>
              <a:t>подробнее сформулирован </a:t>
            </a:r>
            <a:r>
              <a:rPr lang="ru-RU" sz="3300" dirty="0" err="1"/>
              <a:t>промпт</a:t>
            </a:r>
            <a:r>
              <a:rPr lang="ru-RU" sz="3300" dirty="0"/>
              <a:t>, тем </a:t>
            </a:r>
            <a:r>
              <a:rPr lang="ru-RU" sz="3300" dirty="0" smtClean="0"/>
              <a:t>лучше. </a:t>
            </a:r>
            <a:r>
              <a:rPr lang="ru-RU" sz="3300" b="1" dirty="0" err="1"/>
              <a:t>Промпт</a:t>
            </a:r>
            <a:r>
              <a:rPr lang="ru-RU" sz="3300" dirty="0"/>
              <a:t> может быть в виде: </a:t>
            </a:r>
            <a:br>
              <a:rPr lang="ru-RU" sz="3300" dirty="0"/>
            </a:br>
            <a:r>
              <a:rPr lang="ru-RU" sz="3300" dirty="0"/>
              <a:t/>
            </a:r>
            <a:br>
              <a:rPr lang="ru-RU" sz="3300" dirty="0"/>
            </a:br>
            <a:r>
              <a:rPr lang="ru-RU" sz="3300" dirty="0"/>
              <a:t>● </a:t>
            </a:r>
            <a:r>
              <a:rPr lang="ru-RU" sz="3300" b="1" dirty="0"/>
              <a:t>Текстового запроса. </a:t>
            </a:r>
            <a:endParaRPr lang="ru-RU" sz="3300" b="1" dirty="0" smtClean="0"/>
          </a:p>
          <a:p>
            <a:pPr marL="0" indent="0">
              <a:buNone/>
            </a:pPr>
            <a:r>
              <a:rPr lang="ru-RU" sz="3300" dirty="0"/>
              <a:t/>
            </a:r>
            <a:br>
              <a:rPr lang="ru-RU" sz="3300" dirty="0"/>
            </a:br>
            <a:r>
              <a:rPr lang="ru-RU" sz="3300" dirty="0"/>
              <a:t>● </a:t>
            </a:r>
            <a:r>
              <a:rPr lang="ru-RU" sz="3300" b="1" dirty="0"/>
              <a:t>Изображения.</a:t>
            </a:r>
            <a:r>
              <a:rPr lang="ru-RU" sz="3300" dirty="0"/>
              <a:t> </a:t>
            </a:r>
            <a:endParaRPr lang="ru-RU" sz="3300" dirty="0" smtClean="0"/>
          </a:p>
          <a:p>
            <a:pPr marL="0" indent="0">
              <a:buNone/>
            </a:pPr>
            <a:endParaRPr lang="ru-RU" sz="3300" dirty="0"/>
          </a:p>
          <a:p>
            <a:pPr marL="0" indent="0">
              <a:buNone/>
            </a:pPr>
            <a:r>
              <a:rPr lang="ru-RU" sz="3300" dirty="0" smtClean="0"/>
              <a:t>● </a:t>
            </a:r>
            <a:r>
              <a:rPr lang="ru-RU" sz="3300" b="1" dirty="0" smtClean="0"/>
              <a:t>Формулы</a:t>
            </a:r>
            <a:r>
              <a:rPr lang="ru-RU" sz="3300" dirty="0" smtClean="0"/>
              <a:t>. </a:t>
            </a:r>
          </a:p>
          <a:p>
            <a:pPr marL="0" indent="0">
              <a:buNone/>
            </a:pPr>
            <a:r>
              <a:rPr lang="ru-RU" sz="3300" dirty="0"/>
              <a:t/>
            </a:r>
            <a:br>
              <a:rPr lang="ru-RU" sz="3300" dirty="0"/>
            </a:br>
            <a:r>
              <a:rPr lang="ru-RU" sz="3300" dirty="0"/>
              <a:t>● </a:t>
            </a:r>
            <a:r>
              <a:rPr lang="ru-RU" sz="3300" b="1" dirty="0" smtClean="0"/>
              <a:t>Аудиозаписи</a:t>
            </a:r>
            <a:r>
              <a:rPr lang="ru-RU" sz="3300" dirty="0" smtClean="0"/>
              <a:t>. </a:t>
            </a:r>
          </a:p>
          <a:p>
            <a:pPr marL="0" indent="0">
              <a:buNone/>
            </a:pPr>
            <a:r>
              <a:rPr lang="ru-RU" sz="3300" dirty="0"/>
              <a:t/>
            </a:r>
            <a:br>
              <a:rPr lang="ru-RU" sz="3300" dirty="0"/>
            </a:br>
            <a:r>
              <a:rPr lang="ru-RU" sz="3300" dirty="0"/>
              <a:t>● </a:t>
            </a:r>
            <a:r>
              <a:rPr lang="ru-RU" sz="3300" b="1" dirty="0" smtClean="0"/>
              <a:t>Данных</a:t>
            </a:r>
            <a:r>
              <a:rPr lang="ru-RU" sz="3300" dirty="0" smtClean="0"/>
              <a:t>. </a:t>
            </a:r>
          </a:p>
          <a:p>
            <a:pPr marL="0" indent="0">
              <a:buNone/>
            </a:pPr>
            <a:endParaRPr lang="ru-RU" sz="3300" dirty="0" smtClean="0"/>
          </a:p>
          <a:p>
            <a:pPr marL="0" indent="0">
              <a:buNone/>
            </a:pPr>
            <a:r>
              <a:rPr lang="ru-RU" sz="3300" dirty="0" smtClean="0"/>
              <a:t>Составление </a:t>
            </a:r>
            <a:r>
              <a:rPr lang="ru-RU" sz="3300" dirty="0" err="1" smtClean="0"/>
              <a:t>промпта</a:t>
            </a:r>
            <a:r>
              <a:rPr lang="ru-RU" sz="3300" dirty="0" smtClean="0"/>
              <a:t>:</a:t>
            </a:r>
          </a:p>
          <a:p>
            <a:r>
              <a:rPr lang="ru-RU" sz="3300" dirty="0" smtClean="0"/>
              <a:t>Задать роль</a:t>
            </a:r>
          </a:p>
          <a:p>
            <a:r>
              <a:rPr lang="ru-RU" sz="3300" dirty="0" smtClean="0"/>
              <a:t>Выбрать контекст и формат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8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20B48F-5649-363D-6757-20A84662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60E9A16-ED19-0CD8-8B39-0646C1827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F75CDE0-91A9-C955-3842-A2D09B2CC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0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 idx="4294967295"/>
          </p:nvPr>
        </p:nvSpPr>
        <p:spPr>
          <a:xfrm>
            <a:off x="1847527" y="404664"/>
            <a:ext cx="9217347" cy="960586"/>
          </a:xfrm>
        </p:spPr>
        <p:txBody>
          <a:bodyPr anchor="t"/>
          <a:lstStyle/>
          <a:p>
            <a:pPr eaLnBrk="1" hangingPunct="1"/>
            <a:r>
              <a:rPr lang="ru-RU" altLang="ru-RU" sz="2400" b="1" dirty="0">
                <a:latin typeface="Times New Roman" pitchFamily="18" charset="0"/>
              </a:rPr>
              <a:t>Бесплатные и доступные ИИ-инструменты для школы</a:t>
            </a: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0" y="836613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-249238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96601" y="0"/>
            <a:ext cx="695399" cy="6858000"/>
          </a:xfrm>
          <a:prstGeom prst="rect">
            <a:avLst/>
          </a:prstGeom>
          <a:pattFill prst="sm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250" y="1052736"/>
            <a:ext cx="546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s://avatars.mds.yandex.net/i?id=e20a2deba3f9901608e301adbcb5346cbe85d7ba-12675760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43" y="1745846"/>
            <a:ext cx="14843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s://avatars.mds.yandex.net/i?id=006fd8b1528dce101eba7c2a9cd21da49179ce43-15365595-images-thumbs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11" y="2493355"/>
            <a:ext cx="8778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s://avatars.mds.yandex.net/i?id=84904e48de611c6a82859e766c6dad8990fb2f1f-16431805-images-thumbs&amp;n=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30" y="3328566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ttps://avatars.mds.yandex.net/i?id=79fee07b794872fbcec730711012e940741f4fc3fad92bca-10261684-images-thumbs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886" y="3933031"/>
            <a:ext cx="758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https://avatars.mds.yandex.net/i?id=ca4eca7980b8dfa87a96114ae715dbfc1e8b522c-16405156-images-thumbs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1" y="473086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2" descr="C:\Users\DreamPC\Downloads\Скриншот 24-08-2025 11511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6" y="1052736"/>
            <a:ext cx="10407961" cy="552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C:\Users\DreamPC\Downloads\5198c698-877b-5bf3-8a34-f4bf567fa7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272948"/>
            <a:ext cx="10445590" cy="508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8982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 idx="4294967295"/>
          </p:nvPr>
        </p:nvSpPr>
        <p:spPr>
          <a:xfrm>
            <a:off x="1415479" y="404664"/>
            <a:ext cx="9649395" cy="960586"/>
          </a:xfrm>
        </p:spPr>
        <p:txBody>
          <a:bodyPr anchor="t"/>
          <a:lstStyle/>
          <a:p>
            <a:pPr eaLnBrk="1" hangingPunct="1"/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 — </a:t>
            </a:r>
            <a:r>
              <a:rPr lang="en-US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остаётся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0" y="836613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-249238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96601" y="0"/>
            <a:ext cx="695399" cy="6858000"/>
          </a:xfrm>
          <a:prstGeom prst="rect">
            <a:avLst/>
          </a:prstGeom>
          <a:pattFill prst="sm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250" y="1052736"/>
            <a:ext cx="546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s://avatars.mds.yandex.net/i?id=e20a2deba3f9901608e301adbcb5346cbe85d7ba-12675760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43" y="1745846"/>
            <a:ext cx="14843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s://avatars.mds.yandex.net/i?id=006fd8b1528dce101eba7c2a9cd21da49179ce43-15365595-images-thumbs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11" y="2493355"/>
            <a:ext cx="8778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s://avatars.mds.yandex.net/i?id=84904e48de611c6a82859e766c6dad8990fb2f1f-16431805-images-thumbs&amp;n=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30" y="3328566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ttps://avatars.mds.yandex.net/i?id=79fee07b794872fbcec730711012e940741f4fc3fad92bca-10261684-images-thumbs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886" y="3933031"/>
            <a:ext cx="758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https://avatars.mds.yandex.net/i?id=ca4eca7980b8dfa87a96114ae715dbfc1e8b522c-16405156-images-thumbs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1" y="473086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918754038"/>
              </p:ext>
            </p:extLst>
          </p:nvPr>
        </p:nvGraphicFramePr>
        <p:xfrm>
          <a:off x="263352" y="980728"/>
          <a:ext cx="5532784" cy="5365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0" name="Picture 12" descr="картинка визуал школьник учитель и ии ассистент работают вмест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673660"/>
            <a:ext cx="4605728" cy="37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0308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 idx="4294967295"/>
          </p:nvPr>
        </p:nvSpPr>
        <p:spPr>
          <a:xfrm>
            <a:off x="479425" y="284163"/>
            <a:ext cx="10902156" cy="1104900"/>
          </a:xfrm>
        </p:spPr>
        <p:txBody>
          <a:bodyPr anchor="t"/>
          <a:lstStyle/>
          <a:p>
            <a:r>
              <a:rPr lang="ru-RU" altLang="ru-RU" sz="2400" b="1" dirty="0">
                <a:latin typeface="Times New Roman" pitchFamily="18" charset="0"/>
              </a:rPr>
              <a:t>Наша цель — не цифровизация ради цифровизации, </a:t>
            </a:r>
            <a:r>
              <a:rPr lang="ru-RU" altLang="ru-RU" sz="2400" b="1" dirty="0" smtClean="0">
                <a:latin typeface="Times New Roman" pitchFamily="18" charset="0"/>
              </a:rPr>
              <a:t/>
            </a:r>
            <a:br>
              <a:rPr lang="ru-RU" altLang="ru-RU" sz="2400" b="1" dirty="0" smtClean="0">
                <a:latin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</a:rPr>
              <a:t>а </a:t>
            </a:r>
            <a:r>
              <a:rPr lang="ru-RU" altLang="ru-RU" sz="2400" b="1" dirty="0">
                <a:latin typeface="Times New Roman" pitchFamily="18" charset="0"/>
              </a:rPr>
              <a:t>улучшение качества образования.</a:t>
            </a: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119336" y="1124744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0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83060" y="1340768"/>
            <a:ext cx="99371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latin typeface="Times New Roman" pitchFamily="18" charset="0"/>
              </a:rPr>
              <a:t>📌 </a:t>
            </a:r>
            <a:r>
              <a:rPr lang="ru-RU" altLang="ru-RU" sz="2400" b="1" dirty="0">
                <a:latin typeface="Times New Roman" pitchFamily="18" charset="0"/>
              </a:rPr>
              <a:t>Важно:</a:t>
            </a:r>
            <a:r>
              <a:rPr lang="ru-RU" altLang="ru-RU" sz="2400" dirty="0">
                <a:latin typeface="Times New Roman" pitchFamily="18" charset="0"/>
              </a:rPr>
              <a:t> при внедрении цифровых систем необходимо обеспечивать цифровую грамотность педагогов и администрации.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67500" y="2410175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ChatGPT</a:t>
            </a:r>
            <a:endParaRPr lang="ru-RU" dirty="0"/>
          </a:p>
        </p:txBody>
      </p:sp>
      <p:pic>
        <p:nvPicPr>
          <p:cNvPr id="11" name="Picture 11" descr="C:\Users\DreamPC\Downloads\qr-cod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892302"/>
            <a:ext cx="3096344" cy="3312368"/>
          </a:xfrm>
          <a:prstGeom prst="rect">
            <a:avLst/>
          </a:prstGeom>
          <a:noFill/>
          <a:extLst/>
        </p:spPr>
      </p:pic>
      <p:sp>
        <p:nvSpPr>
          <p:cNvPr id="3" name="Прямоугольник 2"/>
          <p:cNvSpPr/>
          <p:nvPr/>
        </p:nvSpPr>
        <p:spPr>
          <a:xfrm>
            <a:off x="5519936" y="2410175"/>
            <a:ext cx="136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GPT-Chats</a:t>
            </a:r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832704"/>
            <a:ext cx="3446390" cy="332497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264" y="2855763"/>
            <a:ext cx="3421394" cy="33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400690" y="2420938"/>
            <a:ext cx="133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Полигоша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2547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586" y="1825625"/>
            <a:ext cx="477010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«Школа – это в первую очередь учитель, во вторую очередь учитель и в третью очередь учитель. А потом всё остальное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В. В. Розанов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63" y="1365276"/>
            <a:ext cx="512999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96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 idx="4294967295"/>
          </p:nvPr>
        </p:nvSpPr>
        <p:spPr>
          <a:xfrm>
            <a:off x="378145" y="394569"/>
            <a:ext cx="11209338" cy="960586"/>
          </a:xfrm>
        </p:spPr>
        <p:txBody>
          <a:bodyPr anchor="t"/>
          <a:lstStyle/>
          <a:p>
            <a:pPr eaLnBrk="1" hangingPunct="1"/>
            <a:r>
              <a:rPr lang="ru-RU" altLang="ru-RU" sz="2400" b="1" dirty="0">
                <a:latin typeface="Times New Roman" pitchFamily="18" charset="0"/>
              </a:rPr>
              <a:t>Средневзвешенная оценка — честность и объективность</a:t>
            </a: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0" y="836613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-249238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96601" y="0"/>
            <a:ext cx="695399" cy="6858000"/>
          </a:xfrm>
          <a:prstGeom prst="rect">
            <a:avLst/>
          </a:prstGeom>
          <a:pattFill prst="sm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250" y="1052736"/>
            <a:ext cx="546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s://avatars.mds.yandex.net/i?id=e20a2deba3f9901608e301adbcb5346cbe85d7ba-12675760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43" y="1745846"/>
            <a:ext cx="14843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s://avatars.mds.yandex.net/i?id=006fd8b1528dce101eba7c2a9cd21da49179ce43-15365595-images-thumbs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11" y="2493355"/>
            <a:ext cx="8778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s://avatars.mds.yandex.net/i?id=84904e48de611c6a82859e766c6dad8990fb2f1f-16431805-images-thumbs&amp;n=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30" y="3328566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ttps://avatars.mds.yandex.net/i?id=79fee07b794872fbcec730711012e940741f4fc3fad92bca-10261684-images-thumbs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886" y="3933031"/>
            <a:ext cx="758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https://avatars.mds.yandex.net/i?id=ca4eca7980b8dfa87a96114ae715dbfc1e8b522c-16405156-images-thumbs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1" y="473086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3392" y="980728"/>
            <a:ext cx="9145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Средневзвешенный балл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автоматически подсчитываемый в системе аналитический показатель успеваемости обучающегося, учитывающий вес (значимость) каждого вида работ, за которые выставлены оценки.</a:t>
            </a:r>
          </a:p>
          <a:p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40863"/>
            <a:ext cx="10369154" cy="464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8738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2DD2FF-C808-CA05-8F08-4F61DCEB0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9F9D4A-4A61-0B65-978C-490701639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8CA7CD1-2AFA-C664-5613-9D645C5DD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2"/>
          <a:stretch/>
        </p:blipFill>
        <p:spPr>
          <a:xfrm>
            <a:off x="133977" y="107951"/>
            <a:ext cx="12058023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 idx="4294967295"/>
          </p:nvPr>
        </p:nvSpPr>
        <p:spPr>
          <a:xfrm>
            <a:off x="-144463" y="404664"/>
            <a:ext cx="11209338" cy="960586"/>
          </a:xfrm>
        </p:spPr>
        <p:txBody>
          <a:bodyPr anchor="t"/>
          <a:lstStyle/>
          <a:p>
            <a:pPr algn="ctr" eaLnBrk="1" hangingPunct="1"/>
            <a:r>
              <a:rPr lang="ru-RU" altLang="ru-RU" sz="2400" b="1" dirty="0">
                <a:latin typeface="Times New Roman" pitchFamily="18" charset="0"/>
              </a:rPr>
              <a:t>Средневзвешенная оценка — честность и объективность</a:t>
            </a: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0" y="836613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-249238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96601" y="0"/>
            <a:ext cx="695399" cy="6858000"/>
          </a:xfrm>
          <a:prstGeom prst="rect">
            <a:avLst/>
          </a:prstGeom>
          <a:pattFill prst="sm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250" y="1052736"/>
            <a:ext cx="546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s://avatars.mds.yandex.net/i?id=e20a2deba3f9901608e301adbcb5346cbe85d7ba-12675760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43" y="1745846"/>
            <a:ext cx="14843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s://avatars.mds.yandex.net/i?id=006fd8b1528dce101eba7c2a9cd21da49179ce43-15365595-images-thumbs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11" y="2493355"/>
            <a:ext cx="8778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s://avatars.mds.yandex.net/i?id=84904e48de611c6a82859e766c6dad8990fb2f1f-16431805-images-thumbs&amp;n=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30" y="3328566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ttps://avatars.mds.yandex.net/i?id=79fee07b794872fbcec730711012e940741f4fc3fad92bca-10261684-images-thumbs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886" y="3933031"/>
            <a:ext cx="758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https://avatars.mds.yandex.net/i?id=ca4eca7980b8dfa87a96114ae715dbfc1e8b522c-16405156-images-thumbs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1" y="473086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DreamPC\Downloads\фк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2"/>
          <a:stretch/>
        </p:blipFill>
        <p:spPr bwMode="auto">
          <a:xfrm>
            <a:off x="119337" y="982133"/>
            <a:ext cx="11211120" cy="467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Users\DreamPC\Downloads\ппп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982133"/>
            <a:ext cx="7992888" cy="551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DreamPC\Downloads\59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62" b="39784"/>
          <a:stretch/>
        </p:blipFill>
        <p:spPr bwMode="auto">
          <a:xfrm>
            <a:off x="3178747" y="1817226"/>
            <a:ext cx="650267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7372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050" y="508000"/>
            <a:ext cx="10515600" cy="1325563"/>
          </a:xfrm>
        </p:spPr>
        <p:txBody>
          <a:bodyPr/>
          <a:lstStyle/>
          <a:p>
            <a:r>
              <a:rPr lang="ru-RU" dirty="0" smtClean="0"/>
              <a:t>Документация. Отчетность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6" y="2331738"/>
            <a:ext cx="3451854" cy="4145261"/>
          </a:xfrm>
        </p:spPr>
        <p:txBody>
          <a:bodyPr/>
          <a:lstStyle/>
          <a:p>
            <a:r>
              <a:rPr lang="ru-RU" dirty="0" smtClean="0"/>
              <a:t>МЭШ. Электр. журналы</a:t>
            </a:r>
          </a:p>
          <a:p>
            <a:r>
              <a:rPr lang="ru-RU" dirty="0" smtClean="0"/>
              <a:t>Рабочие программы (конструктор на сайте «Единое содержание образования»)</a:t>
            </a:r>
          </a:p>
          <a:p>
            <a:r>
              <a:rPr lang="ru-RU" dirty="0" smtClean="0"/>
              <a:t>Отчеты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"/>
          <a:stretch/>
        </p:blipFill>
        <p:spPr bwMode="auto">
          <a:xfrm>
            <a:off x="3651879" y="2331738"/>
            <a:ext cx="8343786" cy="42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97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marL="298450" indent="-26988" algn="ctr" eaLnBrk="1" hangingPunct="1">
              <a:spcBef>
                <a:spcPts val="100"/>
              </a:spcBef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Модель оценки профкомпетенций педагога: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от федеральной рамки к локальному регулированию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95275" y="1757362"/>
            <a:ext cx="4936629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Структура профессиональных дефицитов в рекомендациях ФИОКО.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Структура </a:t>
            </a:r>
            <a:r>
              <a:rPr lang="ru-RU" sz="2000" b="1" dirty="0" smtClean="0"/>
              <a:t>профессиональных компетенций </a:t>
            </a:r>
            <a:r>
              <a:rPr lang="ru-RU" sz="2000" dirty="0" smtClean="0"/>
              <a:t>в новой модели аттестации педагогов.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b="1" dirty="0" smtClean="0"/>
              <a:t>Профессиональный стандарт </a:t>
            </a:r>
            <a:r>
              <a:rPr lang="ru-RU" sz="2000" dirty="0"/>
              <a:t>Педагог (педагогическая деятельность в сфере дошкольного, начального общего, основного общего, среднего общего образования) (воспитатель</a:t>
            </a:r>
            <a:r>
              <a:rPr lang="ru-RU" sz="2000" dirty="0" smtClean="0"/>
              <a:t>, </a:t>
            </a:r>
            <a:r>
              <a:rPr lang="ru-RU" sz="2000" dirty="0"/>
              <a:t>учитель</a:t>
            </a:r>
            <a:r>
              <a:rPr lang="ru-RU" sz="2000" dirty="0" smtClean="0"/>
              <a:t>) – описание трудовых функций.</a:t>
            </a:r>
            <a:endParaRPr lang="ru-RU" sz="2000" dirty="0"/>
          </a:p>
        </p:txBody>
      </p:sp>
      <p:sp>
        <p:nvSpPr>
          <p:cNvPr id="45" name="Прямая соединительная линия 29"/>
          <p:cNvSpPr/>
          <p:nvPr/>
        </p:nvSpPr>
        <p:spPr>
          <a:xfrm>
            <a:off x="184311" y="1484784"/>
            <a:ext cx="1106455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Прямая соединительная линия 21"/>
          <p:cNvSpPr/>
          <p:nvPr/>
        </p:nvSpPr>
        <p:spPr>
          <a:xfrm flipV="1">
            <a:off x="0" y="6500813"/>
            <a:ext cx="109537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 bwMode="auto">
          <a:xfrm>
            <a:off x="479425" y="2420938"/>
            <a:ext cx="10474325" cy="30241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/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Calibri 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Times New Roman" pitchFamily="18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600" dirty="0">
              <a:solidFill>
                <a:srgbClr val="203864"/>
              </a:solidFill>
              <a:latin typeface="Arial Narrow" pitchFamily="34" charset="0"/>
              <a:cs typeface="DejaVu Sans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17121873"/>
              </p:ext>
            </p:extLst>
          </p:nvPr>
        </p:nvGraphicFramePr>
        <p:xfrm>
          <a:off x="5159896" y="1825625"/>
          <a:ext cx="655585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435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89" y="531025"/>
            <a:ext cx="505510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832" y="1520456"/>
            <a:ext cx="5734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«В деле обучения и воспитания, во всем школьном деле ничего нельзя улучшить, минуя голову учителя».</a:t>
            </a: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К. Д. Ушинский </a:t>
            </a:r>
          </a:p>
        </p:txBody>
      </p:sp>
    </p:spTree>
    <p:extLst>
      <p:ext uri="{BB962C8B-B14F-4D97-AF65-F5344CB8AC3E}">
        <p14:creationId xmlns:p14="http://schemas.microsoft.com/office/powerpoint/2010/main" val="37633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A026BC-18F6-12B3-9632-E675506E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изменения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165A79D-A5F8-4F95-83A9-FF7983A65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52600"/>
            <a:ext cx="10515600" cy="49614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915036C-8BA1-86A5-44C4-AFF6C0178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00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1640B7-040F-5B47-5E57-4D997CE1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B7DF7E3-E2B5-2FB9-3254-D189C9EDB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7224BFE-723E-4505-AF89-C9C88CDB3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125"/>
            <a:ext cx="12192000" cy="58118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78F66A9-C30F-A8E8-714B-FEE00150F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7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F74EA0-14E4-8AD5-CE98-C28AC592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8F7299F-E010-0A2E-8E3E-8D34C98CB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4AAC51A-F92D-3A5D-793E-254379290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125"/>
            <a:ext cx="12192000" cy="64336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60845D-D3F3-A257-27DD-C34EFD576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526FEA-E51F-2C05-E149-539CF000A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3193CA-1D1B-0EE0-F788-CE12B7521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D4C251-28F9-A96E-2F91-FCE633011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902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21303C6-72A0-2473-CA0B-5BA21FE0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6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731568-B0D7-4706-22F7-1AE76BFF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68808E-392C-4A19-9346-1FC0038C2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2E6CC03-611B-8B09-AC1E-176D0C706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126"/>
            <a:ext cx="12192000" cy="63997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BE7564A-8920-73E9-54DE-65C3D1C69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6" y="1515532"/>
            <a:ext cx="487247" cy="53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7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305BCD-DB07-C6CF-C368-2BD5FF07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4267"/>
            <a:ext cx="10515600" cy="3454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России от 18.06.2025 N 467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некоторые приказы Министерства образования и науки Российской Федерации и Министерства просвещения Российской Федерации, касающиеся федеральных государственных образовательных стандартов начального общего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основного общего образования»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1203D02-40BE-487C-0107-230CDA14E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00" y="0"/>
            <a:ext cx="558800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55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876</Words>
  <Application>Microsoft Office PowerPoint</Application>
  <PresentationFormat>Произвольный</PresentationFormat>
  <Paragraphs>433</Paragraphs>
  <Slides>39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Качество образования. Факторы снижения учебных результатов образования</vt:lpstr>
      <vt:lpstr>Презентация PowerPoint</vt:lpstr>
      <vt:lpstr>Презентация PowerPoint</vt:lpstr>
      <vt:lpstr>Основные изменения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Приказ Минпросвещения России от 18.06.2025 N 467  «О внесении изменений в некоторые приказы Министерства образования и науки Российской Федерации и Министерства просвещения Российской Федерации, касающиеся федеральных государственных образовательных стандартов начального общего  и основного общего образования»</vt:lpstr>
      <vt:lpstr>Новый ФГОС ООО  (приказ Минпросвещения № 287) 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успеваемости за 2024-2025 уч.г.</vt:lpstr>
      <vt:lpstr>ОГЭ – сравнительные данные</vt:lpstr>
      <vt:lpstr>Русский язык ОГЭ</vt:lpstr>
      <vt:lpstr>Математика ЕГЭ (базовый уровень)</vt:lpstr>
      <vt:lpstr>Русский язык ЕГЭ</vt:lpstr>
      <vt:lpstr>Факторы снижения  учебных результатов</vt:lpstr>
      <vt:lpstr>Презентация PowerPoint</vt:lpstr>
      <vt:lpstr>Контроль объективности оценивания в параллелях 5-х, 3-х, 6-х классов через посещение уроков и проведение административных срезовых работ.</vt:lpstr>
      <vt:lpstr>     Высокое качество            не     достигается случайно, это всегда результат осмысленных стараний.            Джон Раскин</vt:lpstr>
      <vt:lpstr>Презентация PowerPoint</vt:lpstr>
      <vt:lpstr>ИИ и цифровые ресурсы в работе педагога</vt:lpstr>
      <vt:lpstr>КИС «ГУСОЭВ» МЭШ</vt:lpstr>
      <vt:lpstr>Сферум – безопасная среда для учебы и общения</vt:lpstr>
      <vt:lpstr>Искусственный интеллект — не фантастика, а реальность</vt:lpstr>
      <vt:lpstr>DeepSeek / Рико </vt:lpstr>
      <vt:lpstr>Бесплатные и доступные ИИ-инструменты для школы</vt:lpstr>
      <vt:lpstr>ИИ — не замена, а помощник. Решение всегда остаётся за человеком</vt:lpstr>
      <vt:lpstr>Наша цель — не цифровизация ради цифровизации,  а улучшение качества образования.</vt:lpstr>
      <vt:lpstr>Презентация PowerPoint</vt:lpstr>
      <vt:lpstr>Средневзвешенная оценка — честность и объективность</vt:lpstr>
      <vt:lpstr>Презентация PowerPoint</vt:lpstr>
      <vt:lpstr>Средневзвешенная оценка — честность и объективность</vt:lpstr>
      <vt:lpstr>Документация. Отчетность</vt:lpstr>
      <vt:lpstr>Модель оценки профкомпетенций педагога:  от федеральной рамки к локальному регулированию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на завтра</dc:title>
  <dc:creator>Admin</dc:creator>
  <cp:lastModifiedBy>Пользователь</cp:lastModifiedBy>
  <cp:revision>42</cp:revision>
  <cp:lastPrinted>2025-08-29T09:00:15Z</cp:lastPrinted>
  <dcterms:created xsi:type="dcterms:W3CDTF">2025-08-17T17:03:12Z</dcterms:created>
  <dcterms:modified xsi:type="dcterms:W3CDTF">2026-01-22T08:47:16Z</dcterms:modified>
</cp:coreProperties>
</file>