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8" r:id="rId3"/>
    <p:sldId id="332" r:id="rId4"/>
    <p:sldId id="333" r:id="rId5"/>
    <p:sldId id="334" r:id="rId6"/>
    <p:sldId id="335" r:id="rId7"/>
    <p:sldId id="338" r:id="rId8"/>
    <p:sldId id="336" r:id="rId9"/>
    <p:sldId id="337" r:id="rId10"/>
    <p:sldId id="339" r:id="rId11"/>
    <p:sldId id="323" r:id="rId12"/>
    <p:sldId id="308" r:id="rId13"/>
    <p:sldId id="307" r:id="rId14"/>
    <p:sldId id="306" r:id="rId15"/>
    <p:sldId id="305" r:id="rId16"/>
    <p:sldId id="314" r:id="rId17"/>
    <p:sldId id="309" r:id="rId18"/>
    <p:sldId id="310" r:id="rId19"/>
    <p:sldId id="304" r:id="rId20"/>
    <p:sldId id="257" r:id="rId21"/>
    <p:sldId id="260" r:id="rId22"/>
    <p:sldId id="319" r:id="rId23"/>
    <p:sldId id="320" r:id="rId24"/>
    <p:sldId id="322" r:id="rId25"/>
    <p:sldId id="324" r:id="rId26"/>
    <p:sldId id="325" r:id="rId27"/>
    <p:sldId id="321" r:id="rId28"/>
    <p:sldId id="326" r:id="rId29"/>
    <p:sldId id="327" r:id="rId30"/>
    <p:sldId id="311" r:id="rId31"/>
    <p:sldId id="312" r:id="rId32"/>
    <p:sldId id="313" r:id="rId33"/>
    <p:sldId id="315" r:id="rId34"/>
    <p:sldId id="316" r:id="rId35"/>
    <p:sldId id="328" r:id="rId36"/>
    <p:sldId id="331" r:id="rId37"/>
    <p:sldId id="330" r:id="rId38"/>
    <p:sldId id="297" r:id="rId39"/>
    <p:sldId id="298" r:id="rId40"/>
    <p:sldId id="299" r:id="rId41"/>
    <p:sldId id="300" r:id="rId42"/>
    <p:sldId id="301" r:id="rId43"/>
    <p:sldId id="302" r:id="rId44"/>
    <p:sldId id="303" r:id="rId45"/>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5C4C65-954F-B1FD-A94E-6B7D1B622389}">
  <a:tblStyle styleId="{8E5C4C65-954F-B1FD-A94E-6B7D1B622389}" styleName="Средний стиль 2 — акцент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miter/>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FD6B1-D500-4643-B05F-647BDDDA2D19}" type="doc">
      <dgm:prSet loTypeId="urn:microsoft.com/office/officeart/2005/8/layout/list1" loCatId="list" qsTypeId="urn:microsoft.com/office/officeart/2005/8/quickstyle/simple1" qsCatId="simple" csTypeId="urn:microsoft.com/office/officeart/2005/8/colors/accent1_1" csCatId="accent1" phldr="1"/>
      <dgm:spPr bwMode="auto"/>
      <dgm:t>
        <a:bodyPr/>
        <a:lstStyle/>
        <a:p>
          <a:pPr>
            <a:defRPr/>
          </a:pPr>
          <a:endParaRPr lang="ru-RU"/>
        </a:p>
      </dgm:t>
    </dgm:pt>
    <dgm:pt modelId="{2B268460-E185-4116-B894-289669DA019A}" type="pres">
      <dgm:prSet presAssocID="{63DFD6B1-D500-4643-B05F-647BDDDA2D19}" presName="linear" presStyleCnt="0">
        <dgm:presLayoutVars>
          <dgm:dir/>
          <dgm:animLvl val="lvl"/>
          <dgm:resizeHandles val="exact"/>
        </dgm:presLayoutVars>
      </dgm:prSet>
      <dgm:spPr bwMode="auto"/>
      <dgm:t>
        <a:bodyPr/>
        <a:lstStyle/>
        <a:p>
          <a:endParaRPr lang="ru-RU"/>
        </a:p>
      </dgm:t>
    </dgm:pt>
  </dgm:ptLst>
  <dgm:cxnLst>
    <dgm:cxn modelId="{4ACAE7FB-0392-46F3-888F-5ED813C2CC11}" type="presOf" srcId="{63DFD6B1-D500-4643-B05F-647BDDDA2D19}" destId="{2B268460-E185-4116-B894-289669DA019A}"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0D08F-F0C8-4475-BCD1-84DDE09F3638}" type="doc">
      <dgm:prSet loTypeId="urn:microsoft.com/office/officeart/2005/8/layout/hProcess9" loCatId="process" qsTypeId="urn:microsoft.com/office/officeart/2005/8/quickstyle/simple1" qsCatId="simple" csTypeId="urn:microsoft.com/office/officeart/2005/8/colors/accent0_1" csCatId="mainScheme" phldr="1"/>
      <dgm:spPr bwMode="auto"/>
    </dgm:pt>
    <dgm:pt modelId="{4BDF88A5-EEA3-42F0-A70B-2B32C556D8F2}" type="pres">
      <dgm:prSet presAssocID="{6890D08F-F0C8-4475-BCD1-84DDE09F3638}" presName="CompostProcess" presStyleCnt="0">
        <dgm:presLayoutVars>
          <dgm:dir/>
          <dgm:resizeHandles val="exact"/>
        </dgm:presLayoutVars>
      </dgm:prSet>
      <dgm:spPr bwMode="auto"/>
    </dgm:pt>
    <dgm:pt modelId="{783F52D3-0C14-43D5-81DC-A9B7D947DFF7}" type="pres">
      <dgm:prSet presAssocID="{6890D08F-F0C8-4475-BCD1-84DDE09F3638}" presName="arrow" presStyleLbl="bgShp" presStyleIdx="0" presStyleCnt="1"/>
      <dgm:spPr bwMode="auto"/>
    </dgm:pt>
    <dgm:pt modelId="{6C14D472-96EE-48D4-B402-4C4AD60DCFF0}" type="pres">
      <dgm:prSet presAssocID="{6890D08F-F0C8-4475-BCD1-84DDE09F3638}" presName="linearProcess" presStyleCnt="0"/>
      <dgm:spPr bwMode="auto"/>
    </dgm:pt>
  </dgm:ptLst>
  <dgm:cxnLst>
    <dgm:cxn modelId="{077A5C99-C7F6-429A-83DB-41EEFB02278F}" type="presOf" srcId="{6890D08F-F0C8-4475-BCD1-84DDE09F3638}" destId="{4BDF88A5-EEA3-42F0-A70B-2B32C556D8F2}" srcOrd="0" destOrd="0" presId="urn:microsoft.com/office/officeart/2005/8/layout/hProcess9"/>
    <dgm:cxn modelId="{E16E65C6-61AA-4AD2-82F5-EBA8DD7B5401}" type="presParOf" srcId="{4BDF88A5-EEA3-42F0-A70B-2B32C556D8F2}" destId="{783F52D3-0C14-43D5-81DC-A9B7D947DFF7}" srcOrd="0" destOrd="0" presId="urn:microsoft.com/office/officeart/2005/8/layout/hProcess9"/>
    <dgm:cxn modelId="{EFCA53ED-991C-48AD-995E-EFFA98037FFE}" type="presParOf" srcId="{4BDF88A5-EEA3-42F0-A70B-2B32C556D8F2}" destId="{6C14D472-96EE-48D4-B402-4C4AD60DCFF0}" srcOrd="1"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A1095C-DF1F-4BDF-A6C4-39880A8E0938}" type="doc">
      <dgm:prSet loTypeId="urn:microsoft.com/office/officeart/2005/8/layout/hList6" loCatId="list" qsTypeId="urn:microsoft.com/office/officeart/2005/8/quickstyle/simple1" qsCatId="simple" csTypeId="urn:microsoft.com/office/officeart/2005/8/colors/accent1_2" csCatId="accent1" phldr="1"/>
      <dgm:spPr bwMode="auto"/>
      <dgm:t>
        <a:bodyPr/>
        <a:lstStyle/>
        <a:p>
          <a:pPr>
            <a:defRPr/>
          </a:pPr>
          <a:endParaRPr lang="ru-RU"/>
        </a:p>
      </dgm:t>
    </dgm:pt>
    <dgm:pt modelId="{2327AF06-6C3A-4AD8-A78C-CDA49C9F2B7E}">
      <dgm:prSet phldrT="[Text]">
        <dgm:style>
          <a:lnRef idx="2">
            <a:schemeClr val="accent4">
              <a:shade val="50000"/>
            </a:schemeClr>
          </a:lnRef>
          <a:fillRef idx="1">
            <a:schemeClr val="accent4"/>
          </a:fillRef>
          <a:effectRef idx="0">
            <a:schemeClr val="accent4"/>
          </a:effectRef>
          <a:fontRef idx="minor">
            <a:schemeClr val="lt1"/>
          </a:fontRef>
        </dgm:style>
      </dgm:prSet>
      <dgm:spPr bwMode="auto"/>
      <dgm:t>
        <a:bodyPr/>
        <a:lstStyle/>
        <a:p>
          <a:pPr>
            <a:defRPr/>
          </a:pPr>
          <a:endParaRPr dirty="0"/>
        </a:p>
      </dgm:t>
    </dgm:pt>
    <dgm:pt modelId="{3DE70079-CCDF-4274-B835-414224BCE64D}" type="parTrans" cxnId="{B508050F-9074-4C7C-AE27-249B658E3CEB}">
      <dgm:prSet/>
      <dgm:spPr bwMode="auto"/>
      <dgm:t>
        <a:bodyPr/>
        <a:lstStyle/>
        <a:p>
          <a:pPr>
            <a:defRPr/>
          </a:pPr>
          <a:endParaRPr lang="ru-RU"/>
        </a:p>
      </dgm:t>
    </dgm:pt>
    <dgm:pt modelId="{EAEA9E23-9E38-4D52-A9BE-254D292E49BD}" type="sibTrans" cxnId="{B508050F-9074-4C7C-AE27-249B658E3CEB}">
      <dgm:prSet/>
      <dgm:spPr bwMode="auto"/>
      <dgm:t>
        <a:bodyPr/>
        <a:lstStyle/>
        <a:p>
          <a:pPr>
            <a:defRPr/>
          </a:pPr>
          <a:endParaRPr lang="ru-RU"/>
        </a:p>
      </dgm:t>
    </dgm:pt>
    <dgm:pt modelId="{3987D2A8-6002-4889-B597-9D31DBF03722}">
      <dgm:prSet phldrT="[Text]" custT="1"/>
      <dgm:spPr bwMode="auto"/>
      <dgm:t>
        <a:bodyPr/>
        <a:lstStyle/>
        <a:p>
          <a:pPr>
            <a:defRPr/>
          </a:pPr>
          <a:r>
            <a:rPr lang="ru-RU" dirty="0" smtClean="0"/>
            <a:t>а</a:t>
          </a:r>
          <a:endParaRPr dirty="0"/>
        </a:p>
      </dgm:t>
    </dgm:pt>
    <dgm:pt modelId="{62FC68CD-7824-4F7A-B54C-C8F269F80BE8}" type="parTrans" cxnId="{E0065D66-483B-4668-A383-493711C48C46}">
      <dgm:prSet/>
      <dgm:spPr bwMode="auto"/>
      <dgm:t>
        <a:bodyPr/>
        <a:lstStyle/>
        <a:p>
          <a:pPr>
            <a:defRPr/>
          </a:pPr>
          <a:endParaRPr lang="ru-RU"/>
        </a:p>
      </dgm:t>
    </dgm:pt>
    <dgm:pt modelId="{1DC37091-562A-46E5-AA49-DF331C77374C}" type="sibTrans" cxnId="{E0065D66-483B-4668-A383-493711C48C46}">
      <dgm:prSet/>
      <dgm:spPr bwMode="auto"/>
      <dgm:t>
        <a:bodyPr/>
        <a:lstStyle/>
        <a:p>
          <a:pPr>
            <a:defRPr/>
          </a:pPr>
          <a:endParaRPr lang="ru-RU"/>
        </a:p>
      </dgm:t>
    </dgm:pt>
    <dgm:pt modelId="{4F638408-0604-44F9-B7EB-C1B724BBB39A}">
      <dgm:prSet phldrT="[Text]" custT="1">
        <dgm:style>
          <a:lnRef idx="1">
            <a:schemeClr val="accent5"/>
          </a:lnRef>
          <a:fillRef idx="2">
            <a:schemeClr val="accent5"/>
          </a:fillRef>
          <a:effectRef idx="1">
            <a:schemeClr val="accent5"/>
          </a:effectRef>
          <a:fontRef idx="minor">
            <a:schemeClr val="dk1"/>
          </a:fontRef>
        </dgm:style>
      </dgm:prSet>
      <dgm:spPr bwMode="auto"/>
      <dgm:t>
        <a:bodyPr/>
        <a:lstStyle/>
        <a:p>
          <a:pPr>
            <a:defRPr/>
          </a:pPr>
          <a:endParaRPr dirty="0"/>
        </a:p>
      </dgm:t>
    </dgm:pt>
    <dgm:pt modelId="{60704103-64DE-490B-BC38-701A1BC36288}" type="parTrans" cxnId="{DCDE2502-C659-40AC-B5A2-2A940384C831}">
      <dgm:prSet/>
      <dgm:spPr bwMode="auto"/>
      <dgm:t>
        <a:bodyPr/>
        <a:lstStyle/>
        <a:p>
          <a:pPr>
            <a:defRPr/>
          </a:pPr>
          <a:endParaRPr lang="ru-RU"/>
        </a:p>
      </dgm:t>
    </dgm:pt>
    <dgm:pt modelId="{5A82EFC6-B670-46BA-B1CE-F9720F193401}" type="sibTrans" cxnId="{DCDE2502-C659-40AC-B5A2-2A940384C831}">
      <dgm:prSet/>
      <dgm:spPr bwMode="auto"/>
      <dgm:t>
        <a:bodyPr/>
        <a:lstStyle/>
        <a:p>
          <a:pPr>
            <a:defRPr/>
          </a:pPr>
          <a:endParaRPr lang="ru-RU"/>
        </a:p>
      </dgm:t>
    </dgm:pt>
    <dgm:pt modelId="{1E7C0B17-12CD-4571-9FD0-CC81EE102839}" type="pres">
      <dgm:prSet presAssocID="{09A1095C-DF1F-4BDF-A6C4-39880A8E0938}" presName="Name0" presStyleCnt="0">
        <dgm:presLayoutVars>
          <dgm:dir/>
          <dgm:resizeHandles val="exact"/>
        </dgm:presLayoutVars>
      </dgm:prSet>
      <dgm:spPr bwMode="auto"/>
      <dgm:t>
        <a:bodyPr/>
        <a:lstStyle/>
        <a:p>
          <a:endParaRPr lang="ru-RU"/>
        </a:p>
      </dgm:t>
    </dgm:pt>
    <dgm:pt modelId="{50593127-FF5A-4A6E-A812-0F306063FC5A}" type="pres">
      <dgm:prSet presAssocID="{2327AF06-6C3A-4AD8-A78C-CDA49C9F2B7E}" presName="node" presStyleLbl="node1" presStyleIdx="0" presStyleCnt="3" custLinFactNeighborX="8852" custLinFactNeighborY="-10374">
        <dgm:presLayoutVars>
          <dgm:bulletEnabled val="1"/>
        </dgm:presLayoutVars>
      </dgm:prSet>
      <dgm:spPr bwMode="auto"/>
      <dgm:t>
        <a:bodyPr/>
        <a:lstStyle/>
        <a:p>
          <a:endParaRPr lang="ru-RU"/>
        </a:p>
      </dgm:t>
    </dgm:pt>
    <dgm:pt modelId="{EEBD99A2-F2F8-4105-9297-2AEE18625447}" type="pres">
      <dgm:prSet presAssocID="{EAEA9E23-9E38-4D52-A9BE-254D292E49BD}" presName="sibTrans" presStyleCnt="0"/>
      <dgm:spPr bwMode="auto"/>
    </dgm:pt>
    <dgm:pt modelId="{24A7A229-5623-4703-BE9F-EEB53F7F8137}" type="pres">
      <dgm:prSet presAssocID="{3987D2A8-6002-4889-B597-9D31DBF03722}" presName="node" presStyleLbl="node1" presStyleIdx="1" presStyleCnt="3" custScaleX="118502">
        <dgm:presLayoutVars>
          <dgm:bulletEnabled val="1"/>
        </dgm:presLayoutVars>
      </dgm:prSet>
      <dgm:spPr bwMode="auto"/>
      <dgm:t>
        <a:bodyPr/>
        <a:lstStyle/>
        <a:p>
          <a:endParaRPr lang="ru-RU"/>
        </a:p>
      </dgm:t>
    </dgm:pt>
    <dgm:pt modelId="{F607E72D-2FE3-4A03-AD58-4A7EF4A7798C}" type="pres">
      <dgm:prSet presAssocID="{1DC37091-562A-46E5-AA49-DF331C77374C}" presName="sibTrans" presStyleCnt="0"/>
      <dgm:spPr bwMode="auto"/>
    </dgm:pt>
    <dgm:pt modelId="{ECF46509-B121-4AB5-BB0F-2B9DD295C331}" type="pres">
      <dgm:prSet presAssocID="{4F638408-0604-44F9-B7EB-C1B724BBB39A}" presName="node" presStyleLbl="node1" presStyleIdx="2" presStyleCnt="3">
        <dgm:presLayoutVars>
          <dgm:bulletEnabled val="1"/>
        </dgm:presLayoutVars>
      </dgm:prSet>
      <dgm:spPr bwMode="auto"/>
      <dgm:t>
        <a:bodyPr/>
        <a:lstStyle/>
        <a:p>
          <a:endParaRPr lang="ru-RU"/>
        </a:p>
      </dgm:t>
    </dgm:pt>
  </dgm:ptLst>
  <dgm:cxnLst>
    <dgm:cxn modelId="{03B7FD44-EA1B-45BD-AA0B-B116A1CA8209}" type="presOf" srcId="{3987D2A8-6002-4889-B597-9D31DBF03722}" destId="{24A7A229-5623-4703-BE9F-EEB53F7F8137}" srcOrd="0" destOrd="0" presId="urn:microsoft.com/office/officeart/2005/8/layout/hList6"/>
    <dgm:cxn modelId="{369D8272-D277-47A5-84E6-2CFF74905291}" type="presOf" srcId="{4F638408-0604-44F9-B7EB-C1B724BBB39A}" destId="{ECF46509-B121-4AB5-BB0F-2B9DD295C331}" srcOrd="0" destOrd="0" presId="urn:microsoft.com/office/officeart/2005/8/layout/hList6"/>
    <dgm:cxn modelId="{B508050F-9074-4C7C-AE27-249B658E3CEB}" srcId="{09A1095C-DF1F-4BDF-A6C4-39880A8E0938}" destId="{2327AF06-6C3A-4AD8-A78C-CDA49C9F2B7E}" srcOrd="0" destOrd="0" parTransId="{3DE70079-CCDF-4274-B835-414224BCE64D}" sibTransId="{EAEA9E23-9E38-4D52-A9BE-254D292E49BD}"/>
    <dgm:cxn modelId="{DCDE2502-C659-40AC-B5A2-2A940384C831}" srcId="{09A1095C-DF1F-4BDF-A6C4-39880A8E0938}" destId="{4F638408-0604-44F9-B7EB-C1B724BBB39A}" srcOrd="2" destOrd="0" parTransId="{60704103-64DE-490B-BC38-701A1BC36288}" sibTransId="{5A82EFC6-B670-46BA-B1CE-F9720F193401}"/>
    <dgm:cxn modelId="{E0065D66-483B-4668-A383-493711C48C46}" srcId="{09A1095C-DF1F-4BDF-A6C4-39880A8E0938}" destId="{3987D2A8-6002-4889-B597-9D31DBF03722}" srcOrd="1" destOrd="0" parTransId="{62FC68CD-7824-4F7A-B54C-C8F269F80BE8}" sibTransId="{1DC37091-562A-46E5-AA49-DF331C77374C}"/>
    <dgm:cxn modelId="{9FF148C3-0700-4E60-8C6E-3BAB5E7C9E5F}" type="presOf" srcId="{2327AF06-6C3A-4AD8-A78C-CDA49C9F2B7E}" destId="{50593127-FF5A-4A6E-A812-0F306063FC5A}" srcOrd="0" destOrd="0" presId="urn:microsoft.com/office/officeart/2005/8/layout/hList6"/>
    <dgm:cxn modelId="{7AB64FDA-4D12-4B71-B204-5467D005EA6B}" type="presOf" srcId="{09A1095C-DF1F-4BDF-A6C4-39880A8E0938}" destId="{1E7C0B17-12CD-4571-9FD0-CC81EE102839}" srcOrd="0" destOrd="0" presId="urn:microsoft.com/office/officeart/2005/8/layout/hList6"/>
    <dgm:cxn modelId="{2CE5A975-042F-4F1A-A83D-E80BBEDAF89F}" type="presParOf" srcId="{1E7C0B17-12CD-4571-9FD0-CC81EE102839}" destId="{50593127-FF5A-4A6E-A812-0F306063FC5A}" srcOrd="0" destOrd="0" presId="urn:microsoft.com/office/officeart/2005/8/layout/hList6"/>
    <dgm:cxn modelId="{7E0F2CBF-5BF8-44E7-B33C-700654578DB5}" type="presParOf" srcId="{1E7C0B17-12CD-4571-9FD0-CC81EE102839}" destId="{EEBD99A2-F2F8-4105-9297-2AEE18625447}" srcOrd="1" destOrd="0" presId="urn:microsoft.com/office/officeart/2005/8/layout/hList6"/>
    <dgm:cxn modelId="{75D69B4B-B5C2-412A-8DE4-C39F61BC9332}" type="presParOf" srcId="{1E7C0B17-12CD-4571-9FD0-CC81EE102839}" destId="{24A7A229-5623-4703-BE9F-EEB53F7F8137}" srcOrd="2" destOrd="0" presId="urn:microsoft.com/office/officeart/2005/8/layout/hList6"/>
    <dgm:cxn modelId="{E37545FF-4A64-40C3-BDD9-F9BA89D90C6C}" type="presParOf" srcId="{1E7C0B17-12CD-4571-9FD0-CC81EE102839}" destId="{F607E72D-2FE3-4A03-AD58-4A7EF4A7798C}" srcOrd="3" destOrd="0" presId="urn:microsoft.com/office/officeart/2005/8/layout/hList6"/>
    <dgm:cxn modelId="{7347E445-0419-472F-B998-D6A1EB07C154}" type="presParOf" srcId="{1E7C0B17-12CD-4571-9FD0-CC81EE102839}" destId="{ECF46509-B121-4AB5-BB0F-2B9DD295C33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F52D3-0C14-43D5-81DC-A9B7D947DFF7}">
      <dsp:nvSpPr>
        <dsp:cNvPr id="0" name=""/>
        <dsp:cNvSpPr/>
      </dsp:nvSpPr>
      <dsp:spPr bwMode="auto">
        <a:xfrm>
          <a:off x="885710" y="0"/>
          <a:ext cx="10038055" cy="4515729"/>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93127-FF5A-4A6E-A812-0F306063FC5A}">
      <dsp:nvSpPr>
        <dsp:cNvPr id="0" name=""/>
        <dsp:cNvSpPr/>
      </dsp:nvSpPr>
      <dsp:spPr bwMode="auto">
        <a:xfrm rot="16200000">
          <a:off x="-649471" y="673637"/>
          <a:ext cx="4859028" cy="3511752"/>
        </a:xfrm>
        <a:prstGeom prst="flowChartManualOperation">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defRPr/>
          </a:pPr>
          <a:endParaRPr sz="6500" kern="1200" dirty="0"/>
        </a:p>
      </dsp:txBody>
      <dsp:txXfrm rot="5400000">
        <a:off x="24167" y="971805"/>
        <a:ext cx="3511752" cy="2915416"/>
      </dsp:txXfrm>
    </dsp:sp>
    <dsp:sp modelId="{24A7A229-5623-4703-BE9F-EEB53F7F8137}">
      <dsp:nvSpPr>
        <dsp:cNvPr id="0" name=""/>
        <dsp:cNvSpPr/>
      </dsp:nvSpPr>
      <dsp:spPr bwMode="auto">
        <a:xfrm rot="16200000">
          <a:off x="3427219" y="348765"/>
          <a:ext cx="4859028" cy="416149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lvl="0" algn="ctr" defTabSz="1600200">
            <a:lnSpc>
              <a:spcPct val="90000"/>
            </a:lnSpc>
            <a:spcBef>
              <a:spcPct val="0"/>
            </a:spcBef>
            <a:spcAft>
              <a:spcPct val="35000"/>
            </a:spcAft>
            <a:defRPr/>
          </a:pPr>
          <a:r>
            <a:rPr lang="ru-RU" sz="3600" kern="1200" dirty="0" smtClean="0"/>
            <a:t>а</a:t>
          </a:r>
          <a:endParaRPr sz="3600" kern="1200" dirty="0"/>
        </a:p>
      </dsp:txBody>
      <dsp:txXfrm rot="5400000">
        <a:off x="3775985" y="971805"/>
        <a:ext cx="4161496" cy="2915416"/>
      </dsp:txXfrm>
    </dsp:sp>
    <dsp:sp modelId="{ECF46509-B121-4AB5-BB0F-2B9DD295C331}">
      <dsp:nvSpPr>
        <dsp:cNvPr id="0" name=""/>
        <dsp:cNvSpPr/>
      </dsp:nvSpPr>
      <dsp:spPr bwMode="auto">
        <a:xfrm rot="16200000">
          <a:off x="7527225" y="673637"/>
          <a:ext cx="4859028" cy="3511752"/>
        </a:xfrm>
        <a:prstGeom prst="flowChartManualOperation">
          <a:avLst/>
        </a:prstGeom>
        <a:gradFill>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0" tIns="0" rIns="228600" bIns="0" numCol="1" spcCol="1270" anchor="ctr" anchorCtr="0">
          <a:noAutofit/>
        </a:bodyPr>
        <a:lstStyle/>
        <a:p>
          <a:pPr lvl="0" algn="ctr" defTabSz="1600200">
            <a:lnSpc>
              <a:spcPct val="90000"/>
            </a:lnSpc>
            <a:spcBef>
              <a:spcPct val="0"/>
            </a:spcBef>
            <a:spcAft>
              <a:spcPct val="35000"/>
            </a:spcAft>
            <a:defRPr/>
          </a:pPr>
          <a:endParaRPr sz="3600" kern="1200" dirty="0"/>
        </a:p>
      </dsp:txBody>
      <dsp:txXfrm rot="5400000">
        <a:off x="8200863" y="971805"/>
        <a:ext cx="3511752" cy="29154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524000" y="1122363"/>
            <a:ext cx="9144000" cy="2387600"/>
          </a:xfrm>
        </p:spPr>
        <p:txBody>
          <a:bodyPr anchor="b"/>
          <a:lstStyle>
            <a:lvl1pPr algn="ctr">
              <a:defRPr sz="6000"/>
            </a:lvl1pPr>
          </a:lstStyle>
          <a:p>
            <a:pPr>
              <a:defRPr/>
            </a:pPr>
            <a:r>
              <a:rPr lang="ru-RU"/>
              <a:t>Образец заголовка</a:t>
            </a:r>
            <a:endParaRPr/>
          </a:p>
        </p:txBody>
      </p:sp>
      <p:sp>
        <p:nvSpPr>
          <p:cNvPr id="3" name="Подзаголовок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a:p>
        </p:txBody>
      </p:sp>
      <p:sp>
        <p:nvSpPr>
          <p:cNvPr id="4" name="Дата 3"/>
          <p:cNvSpPr>
            <a:spLocks noGrp="1"/>
          </p:cNvSpPr>
          <p:nvPr>
            <p:ph type="dt" sz="half" idx="10"/>
          </p:nvPr>
        </p:nvSpPr>
        <p:spPr bwMode="auto"/>
        <p:txBody>
          <a:bodyPr/>
          <a:lstStyle/>
          <a:p>
            <a:pPr>
              <a:defRPr/>
            </a:pPr>
            <a:fld id="{8C779F3B-74FD-4781-B998-7D63C85D8FE1}" type="datetimeFigureOut">
              <a:rPr lang="ru-RU"/>
              <a:t>31.08.2023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60BD271A-DD79-422C-B5D1-1EDD22B871C4}"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8C779F3B-74FD-4781-B998-7D63C85D8FE1}" type="datetimeFigureOut">
              <a:rPr lang="ru-RU"/>
              <a:t>31.08.2023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60BD271A-DD79-422C-B5D1-1EDD22B871C4}"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724900" y="365125"/>
            <a:ext cx="2628900" cy="5811838"/>
          </a:xfrm>
        </p:spPr>
        <p:txBody>
          <a:bodyPr vert="eaVert"/>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a:xfrm>
            <a:off x="838200" y="365125"/>
            <a:ext cx="7734300" cy="5811838"/>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8C779F3B-74FD-4781-B998-7D63C85D8FE1}" type="datetimeFigureOut">
              <a:rPr lang="ru-RU"/>
              <a:t>31.08.2023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60BD271A-DD79-422C-B5D1-1EDD22B871C4}" type="slidenum">
              <a:rPr lang="ru-RU"/>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8C779F3B-74FD-4781-B998-7D63C85D8FE1}" type="datetimeFigureOut">
              <a:rPr lang="ru-RU"/>
              <a:t>31.08.2023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60BD271A-DD79-422C-B5D1-1EDD22B871C4}" type="slidenum">
              <a:rPr lang="ru-RU"/>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1850" y="1709738"/>
            <a:ext cx="10515600" cy="2852737"/>
          </a:xfrm>
        </p:spPr>
        <p:txBody>
          <a:bodyPr anchor="b"/>
          <a:lstStyle>
            <a:lvl1pPr>
              <a:defRPr sz="6000"/>
            </a:lvl1pPr>
          </a:lstStyle>
          <a:p>
            <a:pPr>
              <a:defRPr/>
            </a:pPr>
            <a:r>
              <a:rPr lang="ru-RU"/>
              <a:t>Образец заголовка</a:t>
            </a:r>
            <a:endParaRPr/>
          </a:p>
        </p:txBody>
      </p:sp>
      <p:sp>
        <p:nvSpPr>
          <p:cNvPr id="3" name="Текст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p:txBody>
          <a:bodyPr/>
          <a:lstStyle/>
          <a:p>
            <a:pPr>
              <a:defRPr/>
            </a:pPr>
            <a:fld id="{8C779F3B-74FD-4781-B998-7D63C85D8FE1}" type="datetimeFigureOut">
              <a:rPr lang="ru-RU"/>
              <a:t>31.08.2023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60BD271A-DD79-422C-B5D1-1EDD22B871C4}"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sz="half" idx="1"/>
          </p:nvPr>
        </p:nvSpPr>
        <p:spPr bwMode="auto">
          <a:xfrm>
            <a:off x="838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Объект 3"/>
          <p:cNvSpPr>
            <a:spLocks noGrp="1"/>
          </p:cNvSpPr>
          <p:nvPr>
            <p:ph sz="half" idx="2"/>
          </p:nvPr>
        </p:nvSpPr>
        <p:spPr bwMode="auto">
          <a:xfrm>
            <a:off x="6172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Дата 4"/>
          <p:cNvSpPr>
            <a:spLocks noGrp="1"/>
          </p:cNvSpPr>
          <p:nvPr>
            <p:ph type="dt" sz="half" idx="10"/>
          </p:nvPr>
        </p:nvSpPr>
        <p:spPr bwMode="auto"/>
        <p:txBody>
          <a:bodyPr/>
          <a:lstStyle/>
          <a:p>
            <a:pPr>
              <a:defRPr/>
            </a:pPr>
            <a:fld id="{8C779F3B-74FD-4781-B998-7D63C85D8FE1}" type="datetimeFigureOut">
              <a:rPr lang="ru-RU"/>
              <a:t>31.08.2023</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60BD271A-DD79-422C-B5D1-1EDD22B871C4}"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365125"/>
            <a:ext cx="10515600" cy="1325563"/>
          </a:xfrm>
        </p:spPr>
        <p:txBody>
          <a:bodyPr/>
          <a:lstStyle/>
          <a:p>
            <a:pPr>
              <a:defRPr/>
            </a:pPr>
            <a:r>
              <a:rPr lang="ru-RU"/>
              <a:t>Образец заголовка</a:t>
            </a:r>
            <a:endParaRPr/>
          </a:p>
        </p:txBody>
      </p:sp>
      <p:sp>
        <p:nvSpPr>
          <p:cNvPr id="3" name="Текст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839788" y="2505074"/>
            <a:ext cx="5157787"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Текст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6172200" y="2505074"/>
            <a:ext cx="5183188"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7" name="Дата 6"/>
          <p:cNvSpPr>
            <a:spLocks noGrp="1"/>
          </p:cNvSpPr>
          <p:nvPr>
            <p:ph type="dt" sz="half" idx="10"/>
          </p:nvPr>
        </p:nvSpPr>
        <p:spPr bwMode="auto"/>
        <p:txBody>
          <a:bodyPr/>
          <a:lstStyle/>
          <a:p>
            <a:pPr>
              <a:defRPr/>
            </a:pPr>
            <a:fld id="{8C779F3B-74FD-4781-B998-7D63C85D8FE1}" type="datetimeFigureOut">
              <a:rPr lang="ru-RU"/>
              <a:t>31.08.2023</a:t>
            </a:fld>
            <a:endParaRPr lang="ru-RU"/>
          </a:p>
        </p:txBody>
      </p:sp>
      <p:sp>
        <p:nvSpPr>
          <p:cNvPr id="8" name="Нижний колонтитул 7"/>
          <p:cNvSpPr>
            <a:spLocks noGrp="1"/>
          </p:cNvSpPr>
          <p:nvPr>
            <p:ph type="ftr" sz="quarter" idx="11"/>
          </p:nvPr>
        </p:nvSpPr>
        <p:spPr bwMode="auto"/>
        <p:txBody>
          <a:bodyPr/>
          <a:lstStyle/>
          <a:p>
            <a:pPr>
              <a:defRPr/>
            </a:pPr>
            <a:endParaRPr lang="ru-RU"/>
          </a:p>
        </p:txBody>
      </p:sp>
      <p:sp>
        <p:nvSpPr>
          <p:cNvPr id="9" name="Номер слайда 8"/>
          <p:cNvSpPr>
            <a:spLocks noGrp="1"/>
          </p:cNvSpPr>
          <p:nvPr>
            <p:ph type="sldNum" sz="quarter" idx="12"/>
          </p:nvPr>
        </p:nvSpPr>
        <p:spPr bwMode="auto"/>
        <p:txBody>
          <a:bodyPr/>
          <a:lstStyle/>
          <a:p>
            <a:pPr>
              <a:defRPr/>
            </a:pPr>
            <a:fld id="{60BD271A-DD79-422C-B5D1-1EDD22B871C4}"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Дата 2"/>
          <p:cNvSpPr>
            <a:spLocks noGrp="1"/>
          </p:cNvSpPr>
          <p:nvPr>
            <p:ph type="dt" sz="half" idx="10"/>
          </p:nvPr>
        </p:nvSpPr>
        <p:spPr bwMode="auto"/>
        <p:txBody>
          <a:bodyPr/>
          <a:lstStyle/>
          <a:p>
            <a:pPr>
              <a:defRPr/>
            </a:pPr>
            <a:fld id="{8C779F3B-74FD-4781-B998-7D63C85D8FE1}" type="datetimeFigureOut">
              <a:rPr lang="ru-RU"/>
              <a:t>31.08.2023</a:t>
            </a:fld>
            <a:endParaRPr lang="ru-RU"/>
          </a:p>
        </p:txBody>
      </p:sp>
      <p:sp>
        <p:nvSpPr>
          <p:cNvPr id="4" name="Нижний колонтитул 3"/>
          <p:cNvSpPr>
            <a:spLocks noGrp="1"/>
          </p:cNvSpPr>
          <p:nvPr>
            <p:ph type="ftr" sz="quarter" idx="11"/>
          </p:nvPr>
        </p:nvSpPr>
        <p:spPr bwMode="auto"/>
        <p:txBody>
          <a:bodyPr/>
          <a:lstStyle/>
          <a:p>
            <a:pPr>
              <a:defRPr/>
            </a:pPr>
            <a:endParaRPr lang="ru-RU"/>
          </a:p>
        </p:txBody>
      </p:sp>
      <p:sp>
        <p:nvSpPr>
          <p:cNvPr id="5" name="Номер слайда 4"/>
          <p:cNvSpPr>
            <a:spLocks noGrp="1"/>
          </p:cNvSpPr>
          <p:nvPr>
            <p:ph type="sldNum" sz="quarter" idx="12"/>
          </p:nvPr>
        </p:nvSpPr>
        <p:spPr bwMode="auto"/>
        <p:txBody>
          <a:bodyPr/>
          <a:lstStyle/>
          <a:p>
            <a:pPr>
              <a:defRPr/>
            </a:pPr>
            <a:fld id="{60BD271A-DD79-422C-B5D1-1EDD22B871C4}"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8C779F3B-74FD-4781-B998-7D63C85D8FE1}" type="datetimeFigureOut">
              <a:rPr lang="ru-RU"/>
              <a:t>31.08.2023</a:t>
            </a:fld>
            <a:endParaRPr lang="ru-RU"/>
          </a:p>
        </p:txBody>
      </p:sp>
      <p:sp>
        <p:nvSpPr>
          <p:cNvPr id="3" name="Нижний колонтитул 2"/>
          <p:cNvSpPr>
            <a:spLocks noGrp="1"/>
          </p:cNvSpPr>
          <p:nvPr>
            <p:ph type="ftr" sz="quarter" idx="11"/>
          </p:nvPr>
        </p:nvSpPr>
        <p:spPr bwMode="auto"/>
        <p:txBody>
          <a:bodyPr/>
          <a:lstStyle/>
          <a:p>
            <a:pPr>
              <a:defRPr/>
            </a:pPr>
            <a:endParaRPr lang="ru-RU"/>
          </a:p>
        </p:txBody>
      </p:sp>
      <p:sp>
        <p:nvSpPr>
          <p:cNvPr id="4" name="Номер слайда 3"/>
          <p:cNvSpPr>
            <a:spLocks noGrp="1"/>
          </p:cNvSpPr>
          <p:nvPr>
            <p:ph type="sldNum" sz="quarter" idx="12"/>
          </p:nvPr>
        </p:nvSpPr>
        <p:spPr bwMode="auto"/>
        <p:txBody>
          <a:bodyPr/>
          <a:lstStyle/>
          <a:p>
            <a:pPr>
              <a:defRPr/>
            </a:pPr>
            <a:fld id="{60BD271A-DD79-422C-B5D1-1EDD22B871C4}"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a:p>
        </p:txBody>
      </p:sp>
      <p:sp>
        <p:nvSpPr>
          <p:cNvPr id="3" name="Объект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8C779F3B-74FD-4781-B998-7D63C85D8FE1}" type="datetimeFigureOut">
              <a:rPr lang="ru-RU"/>
              <a:t>31.08.2023</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60BD271A-DD79-422C-B5D1-1EDD22B871C4}"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a:p>
        </p:txBody>
      </p:sp>
      <p:sp>
        <p:nvSpPr>
          <p:cNvPr id="3" name="Рисунок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8C779F3B-74FD-4781-B998-7D63C85D8FE1}" type="datetimeFigureOut">
              <a:rPr lang="ru-RU"/>
              <a:t>31.08.2023</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60BD271A-DD79-422C-B5D1-1EDD22B871C4}" type="slidenum">
              <a:rPr lang="ru-RU"/>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endParaRPr/>
          </a:p>
        </p:txBody>
      </p:sp>
      <p:sp>
        <p:nvSpPr>
          <p:cNvPr id="3"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C779F3B-74FD-4781-B998-7D63C85D8FE1}" type="datetimeFigureOut">
              <a:rPr lang="ru-RU"/>
              <a:t>31.08.2023</a:t>
            </a:fld>
            <a:endParaRPr lang="ru-RU"/>
          </a:p>
        </p:txBody>
      </p:sp>
      <p:sp>
        <p:nvSpPr>
          <p:cNvPr id="5"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0BD271A-DD79-422C-B5D1-1EDD22B871C4}"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np.fmschool72.r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np.fmschool72.ru/olimpiadi/vsosh"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np.fmschool72.ru/olimpiadi/vsosh" TargetMode="External"/><Relationship Id="rId2" Type="http://schemas.openxmlformats.org/officeDocument/2006/relationships/hyperlink" Target="https://online.fmschool72.ru/"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np.fmschool72.ru/olimpiadi/vsosh/razbor-zadanii" TargetMode="External"/><Relationship Id="rId2" Type="http://schemas.openxmlformats.org/officeDocument/2006/relationships/hyperlink" Target="https://siriusolymp.ru/"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50" y="253218"/>
            <a:ext cx="11713301" cy="4903974"/>
          </a:xfrm>
        </p:spPr>
        <p:style>
          <a:lnRef idx="2">
            <a:schemeClr val="accent2"/>
          </a:lnRef>
          <a:fillRef idx="1">
            <a:schemeClr val="lt1"/>
          </a:fillRef>
          <a:effectRef idx="0">
            <a:schemeClr val="accent2"/>
          </a:effectRef>
          <a:fontRef idx="minor">
            <a:schemeClr val="dk1"/>
          </a:fontRef>
        </p:style>
        <p:txBody>
          <a:bodyPr>
            <a:noAutofit/>
          </a:bodyPr>
          <a:lstStyle/>
          <a:p>
            <a:pPr algn="ctr">
              <a:defRPr/>
            </a:pPr>
            <a:r>
              <a:rPr lang="ru-RU" b="1" u="sng" dirty="0">
                <a:solidFill>
                  <a:srgbClr val="002060"/>
                </a:solidFill>
                <a:latin typeface="Times New Roman"/>
                <a:cs typeface="Times New Roman"/>
              </a:rPr>
              <a:t/>
            </a:r>
            <a:br>
              <a:rPr lang="ru-RU" b="1" u="sng" dirty="0">
                <a:solidFill>
                  <a:srgbClr val="002060"/>
                </a:solidFill>
                <a:latin typeface="Times New Roman"/>
                <a:cs typeface="Times New Roman"/>
              </a:rPr>
            </a:br>
            <a:r>
              <a:rPr lang="ru-RU" b="1" u="sng" dirty="0">
                <a:solidFill>
                  <a:srgbClr val="002060"/>
                </a:solidFill>
                <a:latin typeface="Times New Roman"/>
                <a:cs typeface="Times New Roman"/>
              </a:rPr>
              <a:t/>
            </a:r>
            <a:br>
              <a:rPr lang="ru-RU" b="1" u="sng" dirty="0">
                <a:solidFill>
                  <a:srgbClr val="002060"/>
                </a:solidFill>
                <a:latin typeface="Times New Roman"/>
                <a:cs typeface="Times New Roman"/>
              </a:rPr>
            </a:br>
            <a:r>
              <a:rPr lang="ru-RU" b="1" dirty="0">
                <a:solidFill>
                  <a:srgbClr val="002060"/>
                </a:solidFill>
                <a:latin typeface="Times New Roman"/>
                <a:cs typeface="Times New Roman"/>
              </a:rPr>
              <a:t/>
            </a:r>
            <a:br>
              <a:rPr lang="ru-RU" b="1" dirty="0">
                <a:solidFill>
                  <a:srgbClr val="002060"/>
                </a:solidFill>
                <a:latin typeface="Times New Roman"/>
                <a:cs typeface="Times New Roman"/>
              </a:rPr>
            </a:br>
            <a:r>
              <a:rPr lang="ru-RU" b="1" dirty="0">
                <a:solidFill>
                  <a:srgbClr val="002060"/>
                </a:solidFill>
                <a:latin typeface="Times New Roman"/>
                <a:cs typeface="Times New Roman"/>
              </a:rPr>
              <a:t> </a:t>
            </a:r>
            <a:endParaRPr dirty="0"/>
          </a:p>
        </p:txBody>
      </p:sp>
      <p:sp>
        <p:nvSpPr>
          <p:cNvPr id="5" name="Объект 4"/>
          <p:cNvSpPr>
            <a:spLocks noGrp="1"/>
          </p:cNvSpPr>
          <p:nvPr>
            <p:ph idx="1"/>
          </p:nvPr>
        </p:nvSpPr>
        <p:spPr bwMode="auto">
          <a:xfrm>
            <a:off x="9988062" y="4684543"/>
            <a:ext cx="1983543" cy="717452"/>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0" indent="0" algn="r">
              <a:buNone/>
              <a:defRPr/>
            </a:pPr>
            <a:r>
              <a:rPr lang="ru-RU" b="1">
                <a:solidFill>
                  <a:srgbClr val="FF0000"/>
                </a:solidFill>
                <a:latin typeface="Times New Roman"/>
                <a:cs typeface="Times New Roman"/>
              </a:rPr>
              <a:t> </a:t>
            </a:r>
            <a:endParaRPr/>
          </a:p>
          <a:p>
            <a:pPr marL="0" indent="0" algn="r">
              <a:buNone/>
              <a:defRPr/>
            </a:pPr>
            <a:r>
              <a:rPr lang="ru-RU" sz="4100" b="1">
                <a:solidFill>
                  <a:srgbClr val="FF0000"/>
                </a:solidFill>
                <a:latin typeface="Times New Roman"/>
                <a:cs typeface="Times New Roman"/>
              </a:rPr>
              <a:t>2023 г.</a:t>
            </a:r>
            <a:endParaRPr lang="ru-RU" sz="4100">
              <a:solidFill>
                <a:schemeClr val="tx1"/>
              </a:solidFill>
              <a:latin typeface="Times New Roman"/>
              <a:cs typeface="Times New Roman"/>
            </a:endParaRPr>
          </a:p>
        </p:txBody>
      </p:sp>
      <p:pic>
        <p:nvPicPr>
          <p:cNvPr id="4" name="Рисунок 3"/>
          <p:cNvPicPr>
            <a:picLocks noChangeAspect="1"/>
          </p:cNvPicPr>
          <p:nvPr/>
        </p:nvPicPr>
        <p:blipFill>
          <a:blip r:embed="rId2"/>
          <a:stretch>
            <a:fillRect/>
          </a:stretch>
        </p:blipFill>
        <p:spPr>
          <a:xfrm>
            <a:off x="3732719" y="1942328"/>
            <a:ext cx="8457143" cy="4904762"/>
          </a:xfrm>
          <a:prstGeom prst="rect">
            <a:avLst/>
          </a:prstGeom>
          <a:ln>
            <a:noFill/>
          </a:ln>
          <a:effectLst>
            <a:softEdge rad="112500"/>
          </a:effectLst>
        </p:spPr>
      </p:pic>
      <p:pic>
        <p:nvPicPr>
          <p:cNvPr id="3" name="Рисунок 2"/>
          <p:cNvPicPr>
            <a:picLocks noChangeAspect="1"/>
          </p:cNvPicPr>
          <p:nvPr/>
        </p:nvPicPr>
        <p:blipFill>
          <a:blip r:embed="rId3"/>
          <a:stretch>
            <a:fillRect/>
          </a:stretch>
        </p:blipFill>
        <p:spPr>
          <a:xfrm>
            <a:off x="239350" y="1499205"/>
            <a:ext cx="4361233" cy="2412000"/>
          </a:xfrm>
          <a:prstGeom prst="rect">
            <a:avLst/>
          </a:prstGeom>
          <a:ln>
            <a:noFill/>
          </a:ln>
          <a:effectLst>
            <a:softEdge rad="112500"/>
          </a:effectLst>
        </p:spPr>
      </p:pic>
      <p:pic>
        <p:nvPicPr>
          <p:cNvPr id="6" name="Рисунок 5"/>
          <p:cNvPicPr>
            <a:picLocks noChangeAspect="1"/>
          </p:cNvPicPr>
          <p:nvPr/>
        </p:nvPicPr>
        <p:blipFill>
          <a:blip r:embed="rId4"/>
          <a:stretch>
            <a:fillRect/>
          </a:stretch>
        </p:blipFill>
        <p:spPr>
          <a:xfrm>
            <a:off x="5027150" y="322328"/>
            <a:ext cx="6925501" cy="162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119336" y="116632"/>
            <a:ext cx="9761905" cy="4847619"/>
          </a:xfrm>
          <a:prstGeom prst="rect">
            <a:avLst/>
          </a:prstGeom>
        </p:spPr>
      </p:pic>
      <p:pic>
        <p:nvPicPr>
          <p:cNvPr id="5" name="Picture 2" descr="https://i.mycdn.me/i?r=AzEPZsRbOZEKgBhR0XGMT1RkNXCjIXFfeqY6oZUeoC-fc6aKTM5SRkZCeTgDn6uOy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951" y="4878000"/>
            <a:ext cx="2775049" cy="19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57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335360" y="116632"/>
            <a:ext cx="11018440" cy="1574057"/>
          </a:xfrm>
        </p:spPr>
        <p:txBody>
          <a:bodyPr>
            <a:normAutofit/>
          </a:bodyPr>
          <a:lstStyle/>
          <a:p>
            <a:pPr algn="ctr">
              <a:defRPr/>
            </a:pPr>
            <a:endParaRPr dirty="0"/>
          </a:p>
        </p:txBody>
      </p:sp>
      <p:sp>
        <p:nvSpPr>
          <p:cNvPr id="3" name="Объект 2"/>
          <p:cNvSpPr>
            <a:spLocks noGrp="1"/>
          </p:cNvSpPr>
          <p:nvPr>
            <p:ph idx="1"/>
          </p:nvPr>
        </p:nvSpPr>
        <p:spPr bwMode="auto">
          <a:xfrm>
            <a:off x="431372" y="1825643"/>
            <a:ext cx="11425269" cy="4915743"/>
          </a:xfrm>
        </p:spPr>
        <p:txBody>
          <a:bodyPr>
            <a:normAutofit/>
          </a:bodyPr>
          <a:lstStyle/>
          <a:p>
            <a:pPr>
              <a:buFont typeface="Arial"/>
              <a:buChar char="•"/>
              <a:defRPr/>
            </a:pPr>
            <a:endParaRPr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134359" y="178752"/>
            <a:ext cx="9055790" cy="5436000"/>
          </a:xfrm>
          <a:prstGeom prst="rect">
            <a:avLst/>
          </a:prstGeom>
        </p:spPr>
      </p:pic>
    </p:spTree>
    <p:extLst>
      <p:ext uri="{BB962C8B-B14F-4D97-AF65-F5344CB8AC3E}">
        <p14:creationId xmlns:p14="http://schemas.microsoft.com/office/powerpoint/2010/main" val="41452610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49" y="260648"/>
            <a:ext cx="11591580" cy="1296145"/>
          </a:xfrm>
        </p:spPr>
        <p:txBody>
          <a:bodyPr>
            <a:noAutofit/>
          </a:bodyPr>
          <a:lstStyle/>
          <a:p>
            <a:pPr algn="ctr">
              <a:defRPr/>
            </a:pPr>
            <a:r>
              <a:rPr lang="ru-RU" dirty="0" smtClean="0"/>
              <a:t>а</a:t>
            </a:r>
            <a:endParaRPr dirty="0"/>
          </a:p>
        </p:txBody>
      </p:sp>
      <p:sp>
        <p:nvSpPr>
          <p:cNvPr id="3" name="Объект 2"/>
          <p:cNvSpPr>
            <a:spLocks noGrp="1"/>
          </p:cNvSpPr>
          <p:nvPr>
            <p:ph idx="1"/>
          </p:nvPr>
        </p:nvSpPr>
        <p:spPr bwMode="auto">
          <a:xfrm>
            <a:off x="335361" y="1556792"/>
            <a:ext cx="11617291" cy="5184576"/>
          </a:xfrm>
        </p:spPr>
        <p:txBody>
          <a:bodyPr>
            <a:normAutofit/>
          </a:bodyPr>
          <a:lstStyle/>
          <a:p>
            <a:pPr marL="0" indent="0">
              <a:buNone/>
              <a:defRPr/>
            </a:pPr>
            <a:r>
              <a:rPr lang="ru-RU" dirty="0" smtClean="0"/>
              <a:t>а</a:t>
            </a:r>
            <a:endParaRPr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258496" y="476672"/>
            <a:ext cx="11664001" cy="3888000"/>
          </a:xfrm>
          <a:prstGeom prst="rect">
            <a:avLst/>
          </a:prstGeom>
        </p:spPr>
      </p:pic>
    </p:spTree>
    <p:extLst>
      <p:ext uri="{BB962C8B-B14F-4D97-AF65-F5344CB8AC3E}">
        <p14:creationId xmlns:p14="http://schemas.microsoft.com/office/powerpoint/2010/main" val="156883328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49" y="260648"/>
            <a:ext cx="11549377" cy="710023"/>
          </a:xfrm>
        </p:spPr>
        <p:txBody>
          <a:bodyPr>
            <a:noAutofit/>
          </a:bodyPr>
          <a:lstStyle/>
          <a:p>
            <a:pPr algn="ctr">
              <a:defRPr/>
            </a:pPr>
            <a:r>
              <a:rPr lang="ru-RU" dirty="0" smtClean="0"/>
              <a:t>а</a:t>
            </a:r>
            <a:endParaRPr dirty="0"/>
          </a:p>
        </p:txBody>
      </p:sp>
      <p:sp>
        <p:nvSpPr>
          <p:cNvPr id="3" name="Объект 2"/>
          <p:cNvSpPr>
            <a:spLocks noGrp="1"/>
          </p:cNvSpPr>
          <p:nvPr>
            <p:ph idx="1"/>
          </p:nvPr>
        </p:nvSpPr>
        <p:spPr bwMode="auto">
          <a:xfrm>
            <a:off x="335361" y="1097280"/>
            <a:ext cx="11856639" cy="4445391"/>
          </a:xfrm>
        </p:spPr>
        <p:txBody>
          <a:bodyPr>
            <a:normAutofit/>
          </a:bodyPr>
          <a:lstStyle/>
          <a:p>
            <a:pPr marL="0" indent="0">
              <a:buNone/>
              <a:defRPr/>
            </a:pPr>
            <a:r>
              <a:rPr lang="ru-RU" sz="9600" dirty="0" smtClean="0"/>
              <a:t>а</a:t>
            </a:r>
            <a:endParaRPr lang="ru-RU" sz="9600"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119328" y="116631"/>
            <a:ext cx="9323344" cy="4716000"/>
          </a:xfrm>
          <a:prstGeom prst="rect">
            <a:avLst/>
          </a:prstGeom>
        </p:spPr>
      </p:pic>
    </p:spTree>
    <p:extLst>
      <p:ext uri="{BB962C8B-B14F-4D97-AF65-F5344CB8AC3E}">
        <p14:creationId xmlns:p14="http://schemas.microsoft.com/office/powerpoint/2010/main" val="389385540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43340" y="188641"/>
            <a:ext cx="11603183" cy="1152128"/>
          </a:xfrm>
        </p:spPr>
        <p:txBody>
          <a:bodyPr>
            <a:normAutofit fontScale="90000"/>
          </a:bodyPr>
          <a:lstStyle/>
          <a:p>
            <a:pPr algn="ctr">
              <a:defRPr/>
            </a:pPr>
            <a:r>
              <a:rPr lang="ru-RU" dirty="0"/>
              <a:t/>
            </a:r>
            <a:br>
              <a:rPr lang="ru-RU" dirty="0"/>
            </a:br>
            <a:r>
              <a:rPr lang="ru-RU" dirty="0" smtClean="0"/>
              <a:t>а</a:t>
            </a:r>
            <a:r>
              <a:rPr lang="ru-RU" dirty="0"/>
              <a:t/>
            </a:r>
            <a:br>
              <a:rPr lang="ru-RU" dirty="0"/>
            </a:br>
            <a:endParaRPr lang="ru-RU" dirty="0"/>
          </a:p>
        </p:txBody>
      </p:sp>
      <p:sp>
        <p:nvSpPr>
          <p:cNvPr id="3" name="Объект 2"/>
          <p:cNvSpPr>
            <a:spLocks noGrp="1"/>
          </p:cNvSpPr>
          <p:nvPr>
            <p:ph idx="1"/>
          </p:nvPr>
        </p:nvSpPr>
        <p:spPr bwMode="auto">
          <a:xfrm>
            <a:off x="335360" y="1392703"/>
            <a:ext cx="11521280" cy="5348684"/>
          </a:xfrm>
        </p:spPr>
        <p:txBody>
          <a:bodyPr>
            <a:normAutofit/>
          </a:bodyPr>
          <a:lstStyle/>
          <a:p>
            <a:pPr marL="0" indent="0" algn="just">
              <a:buNone/>
              <a:defRPr/>
            </a:pPr>
            <a:endParaRPr lang="ru-RU" sz="4000" dirty="0"/>
          </a:p>
          <a:p>
            <a:pPr marL="0" indent="0" algn="just">
              <a:buNone/>
              <a:defRPr/>
            </a:pPr>
            <a:r>
              <a:rPr lang="ru-RU" sz="4000" dirty="0" smtClean="0"/>
              <a:t>а</a:t>
            </a:r>
            <a:endParaRPr lang="ru-RU" sz="4000"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117401" y="213048"/>
            <a:ext cx="9763125" cy="4572000"/>
          </a:xfrm>
          <a:prstGeom prst="rect">
            <a:avLst/>
          </a:prstGeom>
        </p:spPr>
      </p:pic>
    </p:spTree>
    <p:extLst>
      <p:ext uri="{BB962C8B-B14F-4D97-AF65-F5344CB8AC3E}">
        <p14:creationId xmlns:p14="http://schemas.microsoft.com/office/powerpoint/2010/main" val="1109871605"/>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70329" y="143436"/>
            <a:ext cx="11716871" cy="602152"/>
          </a:xfrm>
        </p:spPr>
        <p:txBody>
          <a:bodyPr>
            <a:normAutofit fontScale="90000"/>
          </a:bodyPr>
          <a:lstStyle/>
          <a:p>
            <a:pPr algn="ctr">
              <a:defRPr/>
            </a:pPr>
            <a:r>
              <a:rPr lang="ru-RU" dirty="0" smtClean="0"/>
              <a:t>а</a:t>
            </a:r>
            <a:endParaRPr dirty="0"/>
          </a:p>
        </p:txBody>
      </p:sp>
      <p:sp>
        <p:nvSpPr>
          <p:cNvPr id="3" name="Объект 2"/>
          <p:cNvSpPr>
            <a:spLocks noGrp="1"/>
          </p:cNvSpPr>
          <p:nvPr>
            <p:ph idx="1"/>
          </p:nvPr>
        </p:nvSpPr>
        <p:spPr bwMode="auto">
          <a:xfrm>
            <a:off x="206196" y="1308847"/>
            <a:ext cx="11492753" cy="4402636"/>
          </a:xfrm>
        </p:spPr>
        <p:txBody>
          <a:bodyPr>
            <a:normAutofit/>
          </a:bodyPr>
          <a:lstStyle/>
          <a:p>
            <a:pPr marL="514350" indent="-514350" algn="just">
              <a:buAutoNum type="arabicPeriod"/>
              <a:defRPr/>
            </a:pPr>
            <a:r>
              <a:rPr lang="ru-RU" b="1" u="sng" dirty="0" smtClean="0">
                <a:solidFill>
                  <a:srgbClr val="FF0000"/>
                </a:solidFill>
                <a:latin typeface="Times New Roman"/>
                <a:cs typeface="Times New Roman"/>
              </a:rPr>
              <a:t>а</a:t>
            </a:r>
            <a:endParaRPr lang="ru-RU" b="1" u="sng" dirty="0">
              <a:solidFill>
                <a:srgbClr val="FF0000"/>
              </a:solidFill>
              <a:latin typeface="Times New Roman"/>
              <a:cs typeface="Times New Roman"/>
            </a:endParaRPr>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132484" y="200194"/>
            <a:ext cx="9622188" cy="4572000"/>
          </a:xfrm>
          <a:prstGeom prst="rect">
            <a:avLst/>
          </a:prstGeom>
        </p:spPr>
      </p:pic>
    </p:spTree>
    <p:extLst>
      <p:ext uri="{BB962C8B-B14F-4D97-AF65-F5344CB8AC3E}">
        <p14:creationId xmlns:p14="http://schemas.microsoft.com/office/powerpoint/2010/main" val="151184810"/>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idx="1"/>
          </p:nvPr>
        </p:nvSpPr>
        <p:spPr/>
        <p:txBody>
          <a:bodyPr/>
          <a:lstStyle/>
          <a:p>
            <a:endParaRPr lang="ru-RU"/>
          </a:p>
        </p:txBody>
      </p:sp>
      <p:pic>
        <p:nvPicPr>
          <p:cNvPr id="6" name="Рисунок 5"/>
          <p:cNvPicPr>
            <a:picLocks noChangeAspect="1"/>
          </p:cNvPicPr>
          <p:nvPr/>
        </p:nvPicPr>
        <p:blipFill>
          <a:blip r:embed="rId3"/>
          <a:stretch>
            <a:fillRect/>
          </a:stretch>
        </p:blipFill>
        <p:spPr>
          <a:xfrm>
            <a:off x="191344" y="188640"/>
            <a:ext cx="9045170" cy="5112000"/>
          </a:xfrm>
          <a:prstGeom prst="rect">
            <a:avLst/>
          </a:prstGeom>
        </p:spPr>
      </p:pic>
    </p:spTree>
    <p:extLst>
      <p:ext uri="{BB962C8B-B14F-4D97-AF65-F5344CB8AC3E}">
        <p14:creationId xmlns:p14="http://schemas.microsoft.com/office/powerpoint/2010/main" val="634024908"/>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51" y="188641"/>
            <a:ext cx="11380563" cy="1152128"/>
          </a:xfrm>
        </p:spPr>
        <p:txBody>
          <a:bodyPr/>
          <a:lstStyle/>
          <a:p>
            <a:pPr algn="ctr">
              <a:defRPr/>
            </a:pPr>
            <a:r>
              <a:rPr lang="ru-RU" dirty="0" smtClean="0"/>
              <a:t>а</a:t>
            </a:r>
            <a:endParaRPr dirty="0"/>
          </a:p>
        </p:txBody>
      </p:sp>
      <p:sp>
        <p:nvSpPr>
          <p:cNvPr id="3" name="Объект 2"/>
          <p:cNvSpPr>
            <a:spLocks noGrp="1"/>
          </p:cNvSpPr>
          <p:nvPr>
            <p:ph idx="1"/>
          </p:nvPr>
        </p:nvSpPr>
        <p:spPr bwMode="auto">
          <a:xfrm>
            <a:off x="239349" y="1484784"/>
            <a:ext cx="11617291" cy="5184576"/>
          </a:xfrm>
        </p:spPr>
        <p:txBody>
          <a:bodyPr>
            <a:normAutofit/>
          </a:bodyPr>
          <a:lstStyle/>
          <a:p>
            <a:pPr marL="514350" indent="-514350" algn="just">
              <a:buAutoNum type="arabicPeriod"/>
              <a:defRPr/>
            </a:pPr>
            <a:r>
              <a:rPr lang="ru-RU" sz="3200" dirty="0" smtClean="0">
                <a:solidFill>
                  <a:schemeClr val="tx1"/>
                </a:solidFill>
              </a:rPr>
              <a:t>а</a:t>
            </a:r>
            <a:endParaRPr lang="ru-RU" sz="3200" dirty="0">
              <a:solidFill>
                <a:schemeClr val="tx1"/>
              </a:solidFill>
            </a:endParaRPr>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239335" y="332656"/>
            <a:ext cx="9826036" cy="4356000"/>
          </a:xfrm>
          <a:prstGeom prst="rect">
            <a:avLst/>
          </a:prstGeom>
        </p:spPr>
      </p:pic>
    </p:spTree>
    <p:extLst>
      <p:ext uri="{BB962C8B-B14F-4D97-AF65-F5344CB8AC3E}">
        <p14:creationId xmlns:p14="http://schemas.microsoft.com/office/powerpoint/2010/main" val="293665728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51" y="188641"/>
            <a:ext cx="11493104" cy="1152128"/>
          </a:xfrm>
        </p:spPr>
        <p:txBody>
          <a:bodyPr/>
          <a:lstStyle/>
          <a:p>
            <a:pPr algn="ctr">
              <a:defRPr/>
            </a:pPr>
            <a:r>
              <a:rPr lang="ru-RU" dirty="0" smtClean="0"/>
              <a:t>а</a:t>
            </a:r>
            <a:endParaRPr dirty="0"/>
          </a:p>
        </p:txBody>
      </p:sp>
      <p:sp>
        <p:nvSpPr>
          <p:cNvPr id="3" name="Объект 2"/>
          <p:cNvSpPr>
            <a:spLocks noGrp="1"/>
          </p:cNvSpPr>
          <p:nvPr>
            <p:ph idx="1"/>
          </p:nvPr>
        </p:nvSpPr>
        <p:spPr bwMode="auto">
          <a:xfrm>
            <a:off x="239349" y="1252024"/>
            <a:ext cx="11617291" cy="5417335"/>
          </a:xfrm>
        </p:spPr>
        <p:txBody>
          <a:bodyPr>
            <a:normAutofit/>
          </a:bodyPr>
          <a:lstStyle/>
          <a:p>
            <a:pPr marL="0" indent="0" algn="just">
              <a:buNone/>
              <a:defRPr/>
            </a:pPr>
            <a:r>
              <a:rPr lang="ru-RU" dirty="0" smtClean="0"/>
              <a:t>а</a:t>
            </a:r>
            <a:endParaRPr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205215" y="188640"/>
            <a:ext cx="9091034" cy="4896000"/>
          </a:xfrm>
          <a:prstGeom prst="rect">
            <a:avLst/>
          </a:prstGeom>
        </p:spPr>
      </p:pic>
    </p:spTree>
    <p:extLst>
      <p:ext uri="{BB962C8B-B14F-4D97-AF65-F5344CB8AC3E}">
        <p14:creationId xmlns:p14="http://schemas.microsoft.com/office/powerpoint/2010/main" val="416739841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70329" y="143436"/>
            <a:ext cx="11801277" cy="827235"/>
          </a:xfrm>
        </p:spPr>
        <p:txBody>
          <a:bodyPr>
            <a:normAutofit/>
          </a:bodyPr>
          <a:lstStyle/>
          <a:p>
            <a:pPr algn="ctr">
              <a:defRPr/>
            </a:pPr>
            <a:r>
              <a:rPr lang="ru-RU" b="1" dirty="0" smtClean="0">
                <a:solidFill>
                  <a:srgbClr val="002060"/>
                </a:solidFill>
              </a:rPr>
              <a:t>а</a:t>
            </a:r>
            <a:endParaRPr lang="ru-RU" b="1" dirty="0">
              <a:solidFill>
                <a:srgbClr val="002060"/>
              </a:solidFill>
            </a:endParaRPr>
          </a:p>
        </p:txBody>
      </p:sp>
      <p:sp>
        <p:nvSpPr>
          <p:cNvPr id="3" name="Объект 2"/>
          <p:cNvSpPr>
            <a:spLocks noGrp="1"/>
          </p:cNvSpPr>
          <p:nvPr>
            <p:ph idx="1"/>
          </p:nvPr>
        </p:nvSpPr>
        <p:spPr bwMode="auto">
          <a:xfrm>
            <a:off x="206187" y="1308848"/>
            <a:ext cx="11878237" cy="4261958"/>
          </a:xfrm>
        </p:spPr>
        <p:txBody>
          <a:bodyPr>
            <a:normAutofit/>
          </a:bodyPr>
          <a:lstStyle/>
          <a:p>
            <a:pPr marL="514350" indent="-514350" algn="just">
              <a:buAutoNum type="arabicPeriod"/>
              <a:defRPr/>
            </a:pPr>
            <a:r>
              <a:rPr lang="ru-RU" dirty="0" smtClean="0"/>
              <a:t>а</a:t>
            </a:r>
            <a:endParaRPr dirty="0"/>
          </a:p>
        </p:txBody>
      </p:sp>
      <p:pic>
        <p:nvPicPr>
          <p:cNvPr id="4" name="Picture 2" descr="https://i.mycdn.me/i?r=AzEPZsRbOZEKgBhR0XGMT1RkNXCjIXFfeqY6oZUeoC-fc6aKTM5SRkZCeTgDn6uOy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7703" y="5202116"/>
            <a:ext cx="2270498" cy="16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29669" y="18668"/>
            <a:ext cx="9971679" cy="5220000"/>
          </a:xfrm>
          <a:prstGeom prst="rect">
            <a:avLst/>
          </a:prstGeom>
        </p:spPr>
      </p:pic>
    </p:spTree>
    <p:extLst>
      <p:ext uri="{BB962C8B-B14F-4D97-AF65-F5344CB8AC3E}">
        <p14:creationId xmlns:p14="http://schemas.microsoft.com/office/powerpoint/2010/main" val="382335479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49" y="116633"/>
            <a:ext cx="10177131" cy="1008112"/>
          </a:xfrm>
        </p:spPr>
        <p:txBody>
          <a:bodyPr/>
          <a:lstStyle/>
          <a:p>
            <a:pPr algn="ctr">
              <a:defRPr/>
            </a:pPr>
            <a:r>
              <a:rPr lang="ru-RU" b="1" u="sng">
                <a:solidFill>
                  <a:srgbClr val="002060"/>
                </a:solidFill>
              </a:rPr>
              <a:t>СТРАТЕГИЯ  ОБНОВЛЕНИЯ</a:t>
            </a:r>
            <a:endParaRPr/>
          </a:p>
        </p:txBody>
      </p:sp>
      <p:sp>
        <p:nvSpPr>
          <p:cNvPr id="3" name="Объект 2"/>
          <p:cNvSpPr>
            <a:spLocks noGrp="1"/>
          </p:cNvSpPr>
          <p:nvPr>
            <p:ph idx="1"/>
          </p:nvPr>
        </p:nvSpPr>
        <p:spPr bwMode="auto">
          <a:xfrm>
            <a:off x="239349" y="1340768"/>
            <a:ext cx="11617291" cy="5256584"/>
          </a:xfrm>
        </p:spPr>
        <p:txBody>
          <a:bodyPr>
            <a:normAutofit/>
          </a:bodyPr>
          <a:lstStyle/>
          <a:p>
            <a:pPr marL="742950" indent="-742950">
              <a:buAutoNum type="arabicPeriod"/>
              <a:defRPr/>
            </a:pPr>
            <a:r>
              <a:rPr lang="ru-RU" sz="4400">
                <a:solidFill>
                  <a:schemeClr val="tx1"/>
                </a:solidFill>
              </a:rPr>
              <a:t>Стратегия развития общего образования: </a:t>
            </a:r>
            <a:r>
              <a:rPr lang="ru-RU" sz="4400">
                <a:solidFill>
                  <a:srgbClr val="FF0000"/>
                </a:solidFill>
              </a:rPr>
              <a:t>повышение качества образовательных результатов</a:t>
            </a:r>
            <a:r>
              <a:rPr lang="ru-RU" sz="4400">
                <a:solidFill>
                  <a:schemeClr val="tx1"/>
                </a:solidFill>
              </a:rPr>
              <a:t>;</a:t>
            </a:r>
            <a:endParaRPr/>
          </a:p>
          <a:p>
            <a:pPr marL="742950" indent="-742950">
              <a:buAutoNum type="arabicPeriod"/>
              <a:defRPr/>
            </a:pPr>
            <a:r>
              <a:rPr lang="ru-RU" sz="4400">
                <a:solidFill>
                  <a:schemeClr val="tx1"/>
                </a:solidFill>
              </a:rPr>
              <a:t>ЕДИНАЯ ДИНАМИЧНО РАЗВИВАЮЩАЯСЯ СИСТЕМА ОБРАЗОВАНИЯ РОССИИ</a:t>
            </a:r>
            <a:endParaRPr/>
          </a:p>
          <a:p>
            <a:pPr marL="742950" indent="-742950" algn="just">
              <a:buAutoNum type="arabicPeriod"/>
              <a:defRPr/>
            </a:pPr>
            <a:endParaRPr lang="ru-RU" sz="4400">
              <a:solidFill>
                <a:schemeClr val="tx1"/>
              </a:solidFill>
            </a:endParaRPr>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14831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normAutofit/>
          </a:bodyPr>
          <a:lstStyle/>
          <a:p>
            <a:pPr algn="ctr">
              <a:defRPr/>
            </a:pPr>
            <a:r>
              <a:rPr lang="ru-RU" dirty="0" smtClean="0"/>
              <a:t>а</a:t>
            </a:r>
            <a:endParaRPr dirty="0"/>
          </a:p>
        </p:txBody>
      </p:sp>
      <p:sp>
        <p:nvSpPr>
          <p:cNvPr id="3" name="Объект 2"/>
          <p:cNvSpPr>
            <a:spLocks noGrp="1"/>
          </p:cNvSpPr>
          <p:nvPr>
            <p:ph idx="1"/>
          </p:nvPr>
        </p:nvSpPr>
        <p:spPr bwMode="auto"/>
        <p:txBody>
          <a:bodyPr>
            <a:normAutofit/>
          </a:bodyPr>
          <a:lstStyle/>
          <a:p>
            <a:pPr marL="0" indent="0">
              <a:buNone/>
              <a:defRPr/>
            </a:pPr>
            <a:r>
              <a:rPr lang="ru-RU" sz="3600" dirty="0"/>
              <a:t>1.	</a:t>
            </a:r>
            <a:r>
              <a:rPr lang="ru-RU" sz="3600" dirty="0" smtClean="0"/>
              <a:t>а</a:t>
            </a:r>
            <a:endParaRPr lang="ru-RU" dirty="0"/>
          </a:p>
        </p:txBody>
      </p:sp>
      <p:pic>
        <p:nvPicPr>
          <p:cNvPr id="4" name="Picture 2" descr="https://i.mycdn.me/i?r=AzEPZsRbOZEKgBhR0XGMT1RkNXCjIXFfeqY6oZUeoC-fc6aKTM5SRkZCeTgDn6uOy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8799" y="5310000"/>
            <a:ext cx="2169587" cy="15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48397" y="188640"/>
            <a:ext cx="10428571" cy="53428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5"/>
            <a:ext cx="10515600" cy="746223"/>
          </a:xfrm>
        </p:spPr>
        <p:txBody>
          <a:bodyPr/>
          <a:lstStyle/>
          <a:p>
            <a:pPr algn="ctr">
              <a:defRPr/>
            </a:pPr>
            <a:endParaRPr lang="ru-RU" b="1" dirty="0"/>
          </a:p>
        </p:txBody>
      </p:sp>
      <p:pic>
        <p:nvPicPr>
          <p:cNvPr id="5"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endParaRPr lang="ru-RU"/>
          </a:p>
        </p:txBody>
      </p:sp>
      <p:pic>
        <p:nvPicPr>
          <p:cNvPr id="6" name="Рисунок 5"/>
          <p:cNvPicPr>
            <a:picLocks noChangeAspect="1"/>
          </p:cNvPicPr>
          <p:nvPr/>
        </p:nvPicPr>
        <p:blipFill>
          <a:blip r:embed="rId3"/>
          <a:stretch>
            <a:fillRect/>
          </a:stretch>
        </p:blipFill>
        <p:spPr>
          <a:xfrm>
            <a:off x="106454" y="376810"/>
            <a:ext cx="9049303" cy="49680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49" y="365130"/>
            <a:ext cx="11647851" cy="1335681"/>
          </a:xfrm>
        </p:spPr>
        <p:txBody>
          <a:bodyPr>
            <a:noAutofit/>
          </a:bodyPr>
          <a:lstStyle/>
          <a:p>
            <a:pPr algn="ctr">
              <a:defRPr/>
            </a:pPr>
            <a:r>
              <a:rPr lang="ru-RU" sz="3600" b="1">
                <a:solidFill>
                  <a:srgbClr val="002060"/>
                </a:solidFill>
              </a:rPr>
              <a:t>Об управленческих механизмах введения обновленного ФГОС СОО</a:t>
            </a:r>
            <a:endParaRPr/>
          </a:p>
        </p:txBody>
      </p:sp>
      <p:sp>
        <p:nvSpPr>
          <p:cNvPr id="3" name="Объект 2"/>
          <p:cNvSpPr>
            <a:spLocks noGrp="1"/>
          </p:cNvSpPr>
          <p:nvPr>
            <p:ph idx="1"/>
          </p:nvPr>
        </p:nvSpPr>
        <p:spPr bwMode="auto">
          <a:xfrm>
            <a:off x="143339" y="1772816"/>
            <a:ext cx="11809312" cy="4896544"/>
          </a:xfrm>
        </p:spPr>
        <p:txBody>
          <a:bodyPr>
            <a:normAutofit/>
          </a:bodyPr>
          <a:lstStyle/>
          <a:p>
            <a:pPr marL="0" indent="0">
              <a:buNone/>
              <a:defRPr/>
            </a:pPr>
            <a:r>
              <a:rPr lang="ru-RU" u="sng">
                <a:solidFill>
                  <a:srgbClr val="FF0000"/>
                </a:solidFill>
              </a:rPr>
              <a:t>организационно-методическая поддержка каждого учителя:</a:t>
            </a:r>
            <a:endParaRPr/>
          </a:p>
          <a:p>
            <a:pPr marL="0" indent="0" algn="just">
              <a:buNone/>
              <a:defRPr/>
            </a:pPr>
            <a:r>
              <a:rPr lang="ru-RU"/>
              <a:t>- </a:t>
            </a:r>
            <a:r>
              <a:rPr lang="ru-RU" sz="3200"/>
              <a:t>проведение анализа уроков, организованных в соответствии с требованиями обновленного ФГОС СОО;</a:t>
            </a:r>
            <a:endParaRPr/>
          </a:p>
          <a:p>
            <a:pPr marL="0" indent="0" algn="just">
              <a:buNone/>
              <a:defRPr/>
            </a:pPr>
            <a:r>
              <a:rPr lang="ru-RU" sz="3200"/>
              <a:t>- организация взаимопосещения занятий учителями;</a:t>
            </a:r>
            <a:endParaRPr/>
          </a:p>
          <a:p>
            <a:pPr marL="0" indent="0" algn="just">
              <a:buNone/>
              <a:defRPr/>
            </a:pPr>
            <a:r>
              <a:rPr lang="ru-RU" sz="3200"/>
              <a:t>- рассмотрение на педагогических советах промежуточных результатов реализации обновленного ФГОС СОО;</a:t>
            </a:r>
            <a:endParaRPr/>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60973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49" y="365130"/>
            <a:ext cx="11563445" cy="1335681"/>
          </a:xfrm>
        </p:spPr>
        <p:txBody>
          <a:bodyPr>
            <a:noAutofit/>
          </a:bodyPr>
          <a:lstStyle/>
          <a:p>
            <a:pPr algn="ctr">
              <a:defRPr/>
            </a:pPr>
            <a:r>
              <a:rPr lang="ru-RU" sz="3600" b="1">
                <a:solidFill>
                  <a:srgbClr val="002060"/>
                </a:solidFill>
              </a:rPr>
              <a:t>Об управленческих механизмах введения обновленного ФГОС СОО</a:t>
            </a:r>
            <a:endParaRPr/>
          </a:p>
        </p:txBody>
      </p:sp>
      <p:sp>
        <p:nvSpPr>
          <p:cNvPr id="3" name="Объект 2"/>
          <p:cNvSpPr>
            <a:spLocks noGrp="1"/>
          </p:cNvSpPr>
          <p:nvPr>
            <p:ph idx="1"/>
          </p:nvPr>
        </p:nvSpPr>
        <p:spPr bwMode="auto">
          <a:xfrm>
            <a:off x="143339" y="1772816"/>
            <a:ext cx="11809312" cy="4896544"/>
          </a:xfrm>
        </p:spPr>
        <p:txBody>
          <a:bodyPr>
            <a:normAutofit/>
          </a:bodyPr>
          <a:lstStyle/>
          <a:p>
            <a:pPr marL="0" indent="0">
              <a:buNone/>
              <a:defRPr/>
            </a:pPr>
            <a:r>
              <a:rPr lang="ru-RU" u="sng">
                <a:solidFill>
                  <a:srgbClr val="FF0000"/>
                </a:solidFill>
              </a:rPr>
              <a:t>организационно-методическая поддержка каждого учителя:</a:t>
            </a:r>
            <a:endParaRPr/>
          </a:p>
          <a:p>
            <a:pPr marL="0" indent="0">
              <a:buNone/>
              <a:defRPr/>
            </a:pPr>
            <a:r>
              <a:rPr lang="ru-RU"/>
              <a:t>- </a:t>
            </a:r>
            <a:r>
              <a:rPr lang="ru-RU" sz="3600"/>
              <a:t>формирование системы </a:t>
            </a:r>
            <a:r>
              <a:rPr lang="ru-RU" sz="3600">
                <a:solidFill>
                  <a:srgbClr val="7030A0"/>
                </a:solidFill>
              </a:rPr>
              <a:t>наставничества </a:t>
            </a:r>
            <a:r>
              <a:rPr lang="ru-RU" sz="3600"/>
              <a:t>для профессионального роста молодых специалистов;</a:t>
            </a:r>
            <a:endParaRPr/>
          </a:p>
          <a:p>
            <a:pPr marL="0" indent="0">
              <a:buNone/>
              <a:defRPr/>
            </a:pPr>
            <a:r>
              <a:rPr lang="ru-RU" sz="3600"/>
              <a:t>- обеспечение контроля качества организации учителем учебно-воспитательного процесса.</a:t>
            </a:r>
            <a:endParaRPr/>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4369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Объект 3"/>
          <p:cNvGraphicFramePr>
            <a:graphicFrameLocks noGrp="1"/>
          </p:cNvGraphicFramePr>
          <p:nvPr>
            <p:ph idx="1"/>
          </p:nvPr>
        </p:nvGraphicFramePr>
        <p:xfrm>
          <a:off x="-24261" y="476672"/>
          <a:ext cx="11809477" cy="4515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i.mycdn.me/i?r=AzEPZsRbOZEKgBhR0XGMT1RkNXCjIXFfeqY6oZUeoC-fc6aKTM5SRkZCeTgDn6uOy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8"/>
          <a:stretch>
            <a:fillRect/>
          </a:stretch>
        </p:blipFill>
        <p:spPr>
          <a:xfrm>
            <a:off x="839416" y="2034536"/>
            <a:ext cx="9333333" cy="1400000"/>
          </a:xfrm>
          <a:prstGeom prst="rect">
            <a:avLst/>
          </a:prstGeom>
        </p:spPr>
      </p:pic>
    </p:spTree>
    <p:extLst>
      <p:ext uri="{BB962C8B-B14F-4D97-AF65-F5344CB8AC3E}">
        <p14:creationId xmlns:p14="http://schemas.microsoft.com/office/powerpoint/2010/main" val="328696665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331695" y="134477"/>
            <a:ext cx="10408024" cy="1013009"/>
          </a:xfrm>
        </p:spPr>
        <p:txBody>
          <a:bodyPr>
            <a:normAutofit/>
          </a:bodyPr>
          <a:lstStyle/>
          <a:p>
            <a:pPr algn="ctr">
              <a:defRPr/>
            </a:pPr>
            <a:endParaRPr dirty="0"/>
          </a:p>
        </p:txBody>
      </p:sp>
      <p:sp>
        <p:nvSpPr>
          <p:cNvPr id="3" name="Объект 2"/>
          <p:cNvSpPr>
            <a:spLocks noGrp="1"/>
          </p:cNvSpPr>
          <p:nvPr>
            <p:ph idx="1"/>
          </p:nvPr>
        </p:nvSpPr>
        <p:spPr bwMode="auto">
          <a:xfrm>
            <a:off x="197227" y="1317813"/>
            <a:ext cx="11779623" cy="5280212"/>
          </a:xfrm>
        </p:spPr>
        <p:txBody>
          <a:bodyPr>
            <a:normAutofit/>
          </a:bodyPr>
          <a:lstStyle/>
          <a:p>
            <a:pPr marL="0" lvl="0" indent="0">
              <a:lnSpc>
                <a:spcPct val="100000"/>
              </a:lnSpc>
              <a:spcBef>
                <a:spcPts val="0"/>
              </a:spcBef>
              <a:buNone/>
              <a:defRPr/>
            </a:pPr>
            <a:endParaRPr lang="ru-RU" sz="2000" b="1" dirty="0"/>
          </a:p>
          <a:p>
            <a:pPr marL="0" lvl="0" indent="0">
              <a:lnSpc>
                <a:spcPct val="100000"/>
              </a:lnSpc>
              <a:spcBef>
                <a:spcPts val="0"/>
              </a:spcBef>
              <a:buNone/>
              <a:defRPr/>
            </a:pPr>
            <a:r>
              <a:rPr lang="ru-RU" sz="4000" b="1" dirty="0"/>
              <a:t>                </a:t>
            </a:r>
            <a:endParaRPr dirty="0"/>
          </a:p>
          <a:p>
            <a:pPr marL="0" indent="0">
              <a:lnSpc>
                <a:spcPct val="100000"/>
              </a:lnSpc>
              <a:spcBef>
                <a:spcPts val="0"/>
              </a:spcBef>
              <a:buNone/>
              <a:defRPr/>
            </a:pPr>
            <a:endParaRPr lang="ru-RU" sz="4000" b="1" dirty="0"/>
          </a:p>
          <a:p>
            <a:pPr marL="0" indent="0">
              <a:lnSpc>
                <a:spcPct val="100000"/>
              </a:lnSpc>
              <a:spcBef>
                <a:spcPts val="0"/>
              </a:spcBef>
              <a:buNone/>
              <a:defRPr/>
            </a:pPr>
            <a:endParaRPr lang="ru-RU" sz="2000" b="1" dirty="0"/>
          </a:p>
          <a:p>
            <a:pPr marL="0" indent="0">
              <a:lnSpc>
                <a:spcPct val="100000"/>
              </a:lnSpc>
              <a:spcBef>
                <a:spcPts val="0"/>
              </a:spcBef>
              <a:buNone/>
              <a:defRPr/>
            </a:pPr>
            <a:endParaRPr lang="ru-RU" sz="2000" b="1" dirty="0"/>
          </a:p>
          <a:p>
            <a:pPr marL="0" indent="0">
              <a:lnSpc>
                <a:spcPct val="100000"/>
              </a:lnSpc>
              <a:spcBef>
                <a:spcPts val="0"/>
              </a:spcBef>
              <a:buNone/>
              <a:defRPr/>
            </a:pPr>
            <a:endParaRPr lang="ru-RU" sz="2000" b="1" dirty="0"/>
          </a:p>
        </p:txBody>
      </p:sp>
      <p:sp>
        <p:nvSpPr>
          <p:cNvPr id="4" name="Стрелка вправо 3"/>
          <p:cNvSpPr/>
          <p:nvPr/>
        </p:nvSpPr>
        <p:spPr bwMode="auto">
          <a:xfrm>
            <a:off x="9167778" y="2418483"/>
            <a:ext cx="1999129" cy="4846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5" name="Стрелка вправо 4"/>
          <p:cNvSpPr/>
          <p:nvPr/>
        </p:nvSpPr>
        <p:spPr bwMode="auto">
          <a:xfrm>
            <a:off x="9352286" y="3230594"/>
            <a:ext cx="2232211" cy="4846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sp>
        <p:nvSpPr>
          <p:cNvPr id="7" name="Стрелка вправо 6"/>
          <p:cNvSpPr/>
          <p:nvPr/>
        </p:nvSpPr>
        <p:spPr bwMode="auto">
          <a:xfrm>
            <a:off x="9889859" y="4042705"/>
            <a:ext cx="1963271" cy="4846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prstClr val="white"/>
              </a:solidFill>
            </a:endParaRPr>
          </a:p>
        </p:txBody>
      </p:sp>
      <p:pic>
        <p:nvPicPr>
          <p:cNvPr id="8"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stretch>
            <a:fillRect/>
          </a:stretch>
        </p:blipFill>
        <p:spPr>
          <a:xfrm>
            <a:off x="230064" y="184369"/>
            <a:ext cx="8793825" cy="5040000"/>
          </a:xfrm>
          <a:prstGeom prst="rect">
            <a:avLst/>
          </a:prstGeom>
        </p:spPr>
      </p:pic>
    </p:spTree>
    <p:extLst>
      <p:ext uri="{BB962C8B-B14F-4D97-AF65-F5344CB8AC3E}">
        <p14:creationId xmlns:p14="http://schemas.microsoft.com/office/powerpoint/2010/main" val="54308296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52" y="116632"/>
            <a:ext cx="10273141" cy="1008112"/>
          </a:xfrm>
        </p:spPr>
        <p:txBody>
          <a:bodyPr>
            <a:noAutofit/>
          </a:bodyPr>
          <a:lstStyle/>
          <a:p>
            <a:pPr algn="ctr">
              <a:defRPr/>
            </a:pPr>
            <a:endParaRPr dirty="0"/>
          </a:p>
        </p:txBody>
      </p:sp>
      <p:sp>
        <p:nvSpPr>
          <p:cNvPr id="3" name="Объект 2"/>
          <p:cNvSpPr>
            <a:spLocks noGrp="1"/>
          </p:cNvSpPr>
          <p:nvPr>
            <p:ph idx="1"/>
          </p:nvPr>
        </p:nvSpPr>
        <p:spPr bwMode="auto">
          <a:xfrm>
            <a:off x="239352" y="1052740"/>
            <a:ext cx="11713301" cy="4489932"/>
          </a:xfrm>
        </p:spPr>
        <p:txBody>
          <a:bodyPr>
            <a:normAutofit/>
          </a:bodyPr>
          <a:lstStyle/>
          <a:p>
            <a:pPr marL="0" lvl="0" indent="0">
              <a:lnSpc>
                <a:spcPct val="100000"/>
              </a:lnSpc>
              <a:spcBef>
                <a:spcPts val="0"/>
              </a:spcBef>
              <a:spcAft>
                <a:spcPts val="0"/>
              </a:spcAft>
              <a:buNone/>
              <a:defRPr/>
            </a:pPr>
            <a:endParaRPr lang="ru-RU" sz="3200" b="1" i="1" dirty="0">
              <a:solidFill>
                <a:srgbClr val="FF0000"/>
              </a:solidFill>
              <a:latin typeface="Calibri"/>
              <a:cs typeface="Arial"/>
            </a:endParaRPr>
          </a:p>
          <a:p>
            <a:pPr marL="0" indent="0">
              <a:buNone/>
              <a:defRPr/>
            </a:pPr>
            <a:endParaRPr lang="ru-RU"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239331" y="260648"/>
            <a:ext cx="8830010" cy="6300000"/>
          </a:xfrm>
          <a:prstGeom prst="rect">
            <a:avLst/>
          </a:prstGeom>
        </p:spPr>
      </p:pic>
    </p:spTree>
    <p:extLst>
      <p:ext uri="{BB962C8B-B14F-4D97-AF65-F5344CB8AC3E}">
        <p14:creationId xmlns:p14="http://schemas.microsoft.com/office/powerpoint/2010/main" val="175451015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09600" y="116632"/>
            <a:ext cx="10972800" cy="1512168"/>
          </a:xfrm>
        </p:spPr>
        <p:txBody>
          <a:bodyPr>
            <a:normAutofit/>
          </a:bodyPr>
          <a:lstStyle/>
          <a:p>
            <a:pPr algn="ctr">
              <a:defRPr/>
            </a:pPr>
            <a:r>
              <a:rPr lang="ru-RU" sz="3600" b="1">
                <a:solidFill>
                  <a:srgbClr val="002060"/>
                </a:solidFill>
              </a:rPr>
              <a:t>ФГОС-3.0: </a:t>
            </a:r>
            <a:r>
              <a:rPr lang="ru-RU" sz="3600" b="1">
                <a:solidFill>
                  <a:srgbClr val="C00000"/>
                </a:solidFill>
              </a:rPr>
              <a:t>электронная информационно-образовательная среда школы</a:t>
            </a:r>
            <a:endParaRPr/>
          </a:p>
        </p:txBody>
      </p:sp>
      <p:sp>
        <p:nvSpPr>
          <p:cNvPr id="3" name="Объект 2"/>
          <p:cNvSpPr>
            <a:spLocks noGrp="1"/>
          </p:cNvSpPr>
          <p:nvPr>
            <p:ph idx="1"/>
          </p:nvPr>
        </p:nvSpPr>
        <p:spPr bwMode="auto">
          <a:xfrm>
            <a:off x="239352" y="1484784"/>
            <a:ext cx="11713301" cy="4071954"/>
          </a:xfrm>
        </p:spPr>
        <p:txBody>
          <a:bodyPr>
            <a:normAutofit fontScale="47500" lnSpcReduction="20000"/>
          </a:bodyPr>
          <a:lstStyle/>
          <a:p>
            <a:pPr marL="0" indent="0">
              <a:buNone/>
              <a:defRPr/>
            </a:pPr>
            <a:r>
              <a:rPr lang="ru-RU" sz="4500" b="1" u="sng">
                <a:solidFill>
                  <a:srgbClr val="002060"/>
                </a:solidFill>
              </a:rPr>
              <a:t>должна обеспечивать:</a:t>
            </a:r>
            <a:endParaRPr/>
          </a:p>
          <a:p>
            <a:pPr marL="0" indent="0" algn="just">
              <a:buNone/>
              <a:defRPr/>
            </a:pPr>
            <a:r>
              <a:rPr lang="ru-RU"/>
              <a:t>• </a:t>
            </a:r>
            <a:r>
              <a:rPr lang="ru-RU" sz="4400"/>
              <a:t>доступ к учебным планам, рабочим программам учебных предметов, учебных курсов, электронным учебным изданиям и электронным образовательным ресурсам, указанным в рабочих программах (в том числе внеурочной деятельности) посредством сети Интернет;</a:t>
            </a:r>
            <a:endParaRPr/>
          </a:p>
          <a:p>
            <a:pPr marL="0" indent="0">
              <a:buNone/>
              <a:defRPr/>
            </a:pPr>
            <a:r>
              <a:rPr lang="ru-RU" sz="4400"/>
              <a:t>• </a:t>
            </a:r>
            <a:r>
              <a:rPr lang="ru-RU" sz="5100"/>
              <a:t>формирование и хранение </a:t>
            </a:r>
            <a:r>
              <a:rPr lang="ru-RU" sz="5100">
                <a:solidFill>
                  <a:srgbClr val="C00000"/>
                </a:solidFill>
              </a:rPr>
              <a:t>электронного портфолио обучающегося</a:t>
            </a:r>
            <a:r>
              <a:rPr lang="ru-RU" sz="5100"/>
              <a:t>, в том числе выполненных им работ и результатов выполнения работ;</a:t>
            </a:r>
            <a:endParaRPr/>
          </a:p>
          <a:p>
            <a:pPr marL="0" indent="0">
              <a:buNone/>
              <a:defRPr/>
            </a:pPr>
            <a:r>
              <a:rPr lang="ru-RU" sz="5100"/>
              <a:t>• фиксацию и хранение информации о ходе образовательного процесса, результатов промежуточной аттестации и результатов освоения программы (</a:t>
            </a:r>
            <a:r>
              <a:rPr lang="ru-RU" sz="5100" b="1">
                <a:solidFill>
                  <a:srgbClr val="C00000"/>
                </a:solidFill>
              </a:rPr>
              <a:t>ФГИС «Моя школа»</a:t>
            </a:r>
            <a:r>
              <a:rPr lang="ru-RU" sz="5100"/>
              <a:t>);</a:t>
            </a:r>
            <a:endParaRPr/>
          </a:p>
          <a:p>
            <a:pPr marL="0" indent="0">
              <a:buNone/>
              <a:defRPr/>
            </a:pPr>
            <a:r>
              <a:rPr lang="ru-RU" sz="5100"/>
              <a:t>• проведение учебных занятий, процедуры оценки результатов</a:t>
            </a:r>
            <a:endParaRPr/>
          </a:p>
          <a:p>
            <a:pPr marL="0" indent="0">
              <a:buNone/>
              <a:defRPr/>
            </a:pPr>
            <a:r>
              <a:rPr lang="ru-RU" sz="5100"/>
              <a:t>обучения;</a:t>
            </a:r>
            <a:endParaRPr/>
          </a:p>
          <a:p>
            <a:pPr marL="0" indent="0">
              <a:buNone/>
              <a:defRPr/>
            </a:pPr>
            <a:r>
              <a:rPr lang="ru-RU" sz="5100"/>
              <a:t>• взаимодействие между участниками образовательного процесса, в том числе посредством сети Интернет.</a:t>
            </a:r>
            <a:endParaRPr/>
          </a:p>
          <a:p>
            <a:pPr marL="0" indent="0">
              <a:buNone/>
              <a:defRPr/>
            </a:pPr>
            <a:endParaRPr lang="ru-RU" sz="440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3055" y="5044533"/>
            <a:ext cx="2522774"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0260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335360" y="116632"/>
            <a:ext cx="11467434" cy="1574057"/>
          </a:xfrm>
        </p:spPr>
        <p:txBody>
          <a:bodyPr>
            <a:normAutofit/>
          </a:bodyPr>
          <a:lstStyle/>
          <a:p>
            <a:pPr algn="ctr">
              <a:defRPr/>
            </a:pPr>
            <a:endParaRPr dirty="0"/>
          </a:p>
        </p:txBody>
      </p:sp>
      <p:sp>
        <p:nvSpPr>
          <p:cNvPr id="3" name="Объект 2"/>
          <p:cNvSpPr>
            <a:spLocks noGrp="1"/>
          </p:cNvSpPr>
          <p:nvPr>
            <p:ph idx="1"/>
          </p:nvPr>
        </p:nvSpPr>
        <p:spPr bwMode="auto">
          <a:xfrm>
            <a:off x="431372" y="1825643"/>
            <a:ext cx="11425269" cy="4915743"/>
          </a:xfrm>
        </p:spPr>
        <p:txBody>
          <a:bodyPr>
            <a:normAutofit/>
          </a:bodyPr>
          <a:lstStyle/>
          <a:p>
            <a:pPr>
              <a:buFont typeface="Arial"/>
              <a:buChar char="•"/>
              <a:defRPr/>
            </a:pPr>
            <a:endParaRPr lang="ru-RU" sz="3200" dirty="0">
              <a:solidFill>
                <a:schemeClr val="tx1"/>
              </a:solidFill>
            </a:endParaRPr>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1034586" y="242200"/>
            <a:ext cx="7558809" cy="6408000"/>
          </a:xfrm>
          <a:prstGeom prst="rect">
            <a:avLst/>
          </a:prstGeom>
        </p:spPr>
      </p:pic>
    </p:spTree>
    <p:extLst>
      <p:ext uri="{BB962C8B-B14F-4D97-AF65-F5344CB8AC3E}">
        <p14:creationId xmlns:p14="http://schemas.microsoft.com/office/powerpoint/2010/main" val="3262765743"/>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lgn="ctr">
              <a:defRPr/>
            </a:pPr>
            <a:endParaRPr dirty="0"/>
          </a:p>
        </p:txBody>
      </p:sp>
      <p:sp>
        <p:nvSpPr>
          <p:cNvPr id="3" name="Содержимое 2"/>
          <p:cNvSpPr>
            <a:spLocks noGrp="1"/>
          </p:cNvSpPr>
          <p:nvPr>
            <p:ph idx="1"/>
          </p:nvPr>
        </p:nvSpPr>
        <p:spPr bwMode="auto"/>
        <p:txBody>
          <a:bodyPr/>
          <a:lstStyle/>
          <a:p>
            <a:pPr>
              <a:defRPr/>
            </a:pPr>
            <a:endParaRPr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191344" y="260648"/>
            <a:ext cx="9022986" cy="5112000"/>
          </a:xfrm>
          <a:prstGeom prst="rect">
            <a:avLst/>
          </a:prstGeom>
        </p:spPr>
      </p:pic>
    </p:spTree>
    <p:extLst>
      <p:ext uri="{BB962C8B-B14F-4D97-AF65-F5344CB8AC3E}">
        <p14:creationId xmlns:p14="http://schemas.microsoft.com/office/powerpoint/2010/main" val="36885212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lgn="ctr">
              <a:defRPr/>
            </a:pPr>
            <a:endParaRPr dirty="0"/>
          </a:p>
        </p:txBody>
      </p:sp>
      <p:pic>
        <p:nvPicPr>
          <p:cNvPr id="5"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226" y="5058000"/>
            <a:ext cx="2522774"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838200" y="1825625"/>
            <a:ext cx="10515600" cy="4248000"/>
          </a:xfrm>
        </p:spPr>
        <p:txBody>
          <a:bodyPr/>
          <a:lstStyle/>
          <a:p>
            <a:endParaRPr lang="ru-RU" dirty="0"/>
          </a:p>
        </p:txBody>
      </p:sp>
      <p:pic>
        <p:nvPicPr>
          <p:cNvPr id="4" name="Рисунок 3"/>
          <p:cNvPicPr>
            <a:picLocks noChangeAspect="1"/>
          </p:cNvPicPr>
          <p:nvPr/>
        </p:nvPicPr>
        <p:blipFill>
          <a:blip r:embed="rId3"/>
          <a:stretch>
            <a:fillRect/>
          </a:stretch>
        </p:blipFill>
        <p:spPr>
          <a:xfrm>
            <a:off x="189794" y="188640"/>
            <a:ext cx="11180952" cy="5019048"/>
          </a:xfrm>
          <a:prstGeom prst="rect">
            <a:avLst/>
          </a:prstGeom>
        </p:spPr>
      </p:pic>
    </p:spTree>
    <p:extLst>
      <p:ext uri="{BB962C8B-B14F-4D97-AF65-F5344CB8AC3E}">
        <p14:creationId xmlns:p14="http://schemas.microsoft.com/office/powerpoint/2010/main" val="231704504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51" y="188641"/>
            <a:ext cx="11507172" cy="1152128"/>
          </a:xfrm>
        </p:spPr>
        <p:txBody>
          <a:bodyPr/>
          <a:lstStyle/>
          <a:p>
            <a:pPr algn="ctr">
              <a:defRPr/>
            </a:pPr>
            <a:r>
              <a:rPr lang="ru-RU" dirty="0" smtClean="0"/>
              <a:t>а</a:t>
            </a:r>
            <a:endParaRPr dirty="0"/>
          </a:p>
        </p:txBody>
      </p:sp>
      <p:sp>
        <p:nvSpPr>
          <p:cNvPr id="3" name="Объект 2"/>
          <p:cNvSpPr>
            <a:spLocks noGrp="1"/>
          </p:cNvSpPr>
          <p:nvPr>
            <p:ph idx="1"/>
          </p:nvPr>
        </p:nvSpPr>
        <p:spPr bwMode="auto">
          <a:xfrm>
            <a:off x="239349" y="1628800"/>
            <a:ext cx="11617291" cy="3964280"/>
          </a:xfrm>
        </p:spPr>
        <p:txBody>
          <a:bodyPr>
            <a:normAutofit/>
          </a:bodyPr>
          <a:lstStyle/>
          <a:p>
            <a:pPr marL="0" indent="0" algn="just">
              <a:buNone/>
              <a:defRPr/>
            </a:pPr>
            <a:r>
              <a:rPr lang="ru-RU" dirty="0" smtClean="0"/>
              <a:t>а</a:t>
            </a:r>
            <a:endParaRPr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148262" y="169464"/>
            <a:ext cx="9040932" cy="5292000"/>
          </a:xfrm>
          <a:prstGeom prst="rect">
            <a:avLst/>
          </a:prstGeom>
        </p:spPr>
      </p:pic>
    </p:spTree>
    <p:extLst>
      <p:ext uri="{BB962C8B-B14F-4D97-AF65-F5344CB8AC3E}">
        <p14:creationId xmlns:p14="http://schemas.microsoft.com/office/powerpoint/2010/main" val="1991039408"/>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335361" y="188643"/>
            <a:ext cx="11551839" cy="1584175"/>
          </a:xfrm>
        </p:spPr>
        <p:txBody>
          <a:bodyPr>
            <a:noAutofit/>
          </a:bodyPr>
          <a:lstStyle/>
          <a:p>
            <a:pPr algn="ctr">
              <a:defRPr/>
            </a:pPr>
            <a:r>
              <a:rPr lang="ru-RU" dirty="0" smtClean="0"/>
              <a:t>а</a:t>
            </a:r>
            <a:endParaRPr dirty="0"/>
          </a:p>
        </p:txBody>
      </p:sp>
      <p:pic>
        <p:nvPicPr>
          <p:cNvPr id="5"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endParaRPr lang="ru-RU"/>
          </a:p>
        </p:txBody>
      </p:sp>
      <p:pic>
        <p:nvPicPr>
          <p:cNvPr id="6" name="Рисунок 5"/>
          <p:cNvPicPr>
            <a:picLocks noChangeAspect="1"/>
          </p:cNvPicPr>
          <p:nvPr/>
        </p:nvPicPr>
        <p:blipFill>
          <a:blip r:embed="rId3"/>
          <a:stretch>
            <a:fillRect/>
          </a:stretch>
        </p:blipFill>
        <p:spPr>
          <a:xfrm>
            <a:off x="263352" y="169468"/>
            <a:ext cx="9047549" cy="4860000"/>
          </a:xfrm>
          <a:prstGeom prst="rect">
            <a:avLst/>
          </a:prstGeom>
        </p:spPr>
      </p:pic>
    </p:spTree>
    <p:extLst>
      <p:ext uri="{BB962C8B-B14F-4D97-AF65-F5344CB8AC3E}">
        <p14:creationId xmlns:p14="http://schemas.microsoft.com/office/powerpoint/2010/main" val="2415629654"/>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lgn="ctr">
              <a:defRPr/>
            </a:pPr>
            <a:r>
              <a:rPr lang="ru-RU" dirty="0" smtClean="0"/>
              <a:t>а</a:t>
            </a:r>
            <a:endParaRPr dirty="0"/>
          </a:p>
        </p:txBody>
      </p:sp>
      <p:pic>
        <p:nvPicPr>
          <p:cNvPr id="5"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endParaRPr lang="ru-RU"/>
          </a:p>
        </p:txBody>
      </p:sp>
      <p:pic>
        <p:nvPicPr>
          <p:cNvPr id="6" name="Рисунок 5"/>
          <p:cNvPicPr>
            <a:picLocks noChangeAspect="1"/>
          </p:cNvPicPr>
          <p:nvPr/>
        </p:nvPicPr>
        <p:blipFill>
          <a:blip r:embed="rId3"/>
          <a:stretch>
            <a:fillRect/>
          </a:stretch>
        </p:blipFill>
        <p:spPr>
          <a:xfrm>
            <a:off x="205445" y="188640"/>
            <a:ext cx="9000748" cy="5040000"/>
          </a:xfrm>
          <a:prstGeom prst="rect">
            <a:avLst/>
          </a:prstGeom>
        </p:spPr>
      </p:pic>
    </p:spTree>
    <p:extLst>
      <p:ext uri="{BB962C8B-B14F-4D97-AF65-F5344CB8AC3E}">
        <p14:creationId xmlns:p14="http://schemas.microsoft.com/office/powerpoint/2010/main" val="3289992334"/>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idx="1"/>
          </p:nvPr>
        </p:nvSpPr>
        <p:spPr/>
        <p:txBody>
          <a:bodyPr/>
          <a:lstStyle/>
          <a:p>
            <a:endParaRPr lang="ru-RU"/>
          </a:p>
        </p:txBody>
      </p:sp>
      <p:pic>
        <p:nvPicPr>
          <p:cNvPr id="6" name="Рисунок 5"/>
          <p:cNvPicPr>
            <a:picLocks noChangeAspect="1"/>
          </p:cNvPicPr>
          <p:nvPr/>
        </p:nvPicPr>
        <p:blipFill>
          <a:blip r:embed="rId3"/>
          <a:stretch>
            <a:fillRect/>
          </a:stretch>
        </p:blipFill>
        <p:spPr>
          <a:xfrm>
            <a:off x="-3867" y="0"/>
            <a:ext cx="12199617" cy="4284000"/>
          </a:xfrm>
          <a:prstGeom prst="rect">
            <a:avLst/>
          </a:prstGeom>
        </p:spPr>
      </p:pic>
      <p:pic>
        <p:nvPicPr>
          <p:cNvPr id="3" name="Рисунок 2"/>
          <p:cNvPicPr>
            <a:picLocks noChangeAspect="1"/>
          </p:cNvPicPr>
          <p:nvPr/>
        </p:nvPicPr>
        <p:blipFill>
          <a:blip r:embed="rId4"/>
          <a:stretch>
            <a:fillRect/>
          </a:stretch>
        </p:blipFill>
        <p:spPr>
          <a:xfrm>
            <a:off x="263352" y="4279986"/>
            <a:ext cx="8552381" cy="2438095"/>
          </a:xfrm>
          <a:prstGeom prst="rect">
            <a:avLst/>
          </a:prstGeom>
        </p:spPr>
      </p:pic>
    </p:spTree>
    <p:extLst>
      <p:ext uri="{BB962C8B-B14F-4D97-AF65-F5344CB8AC3E}">
        <p14:creationId xmlns:p14="http://schemas.microsoft.com/office/powerpoint/2010/main" val="3624814852"/>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49" y="116633"/>
            <a:ext cx="11619716" cy="713361"/>
          </a:xfrm>
        </p:spPr>
        <p:txBody>
          <a:bodyPr>
            <a:normAutofit/>
          </a:bodyPr>
          <a:lstStyle/>
          <a:p>
            <a:pPr algn="ctr">
              <a:defRPr/>
            </a:pPr>
            <a:endParaRPr dirty="0"/>
          </a:p>
        </p:txBody>
      </p:sp>
      <p:sp>
        <p:nvSpPr>
          <p:cNvPr id="5" name="Содержимое 4"/>
          <p:cNvSpPr>
            <a:spLocks noGrp="1"/>
          </p:cNvSpPr>
          <p:nvPr>
            <p:ph idx="1"/>
          </p:nvPr>
        </p:nvSpPr>
        <p:spPr bwMode="auto">
          <a:xfrm>
            <a:off x="10044332" y="5317587"/>
            <a:ext cx="815926" cy="464235"/>
          </a:xfrm>
        </p:spPr>
        <p:txBody>
          <a:bodyPr>
            <a:normAutofit lnSpcReduction="10000"/>
          </a:bodyPr>
          <a:lstStyle/>
          <a:p>
            <a:pPr marL="0" indent="0">
              <a:buNone/>
              <a:defRPr/>
            </a:pPr>
            <a:endParaRPr lang="ru-RU" dirty="0"/>
          </a:p>
        </p:txBody>
      </p:sp>
      <p:pic>
        <p:nvPicPr>
          <p:cNvPr id="6"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119334" y="116632"/>
            <a:ext cx="9119086" cy="5436000"/>
          </a:xfrm>
          <a:prstGeom prst="rect">
            <a:avLst/>
          </a:prstGeom>
        </p:spPr>
      </p:pic>
    </p:spTree>
    <p:extLst>
      <p:ext uri="{BB962C8B-B14F-4D97-AF65-F5344CB8AC3E}">
        <p14:creationId xmlns:p14="http://schemas.microsoft.com/office/powerpoint/2010/main" val="59236123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90483027"/>
              </p:ext>
            </p:extLst>
          </p:nvPr>
        </p:nvGraphicFramePr>
        <p:xfrm>
          <a:off x="239185" y="908727"/>
          <a:ext cx="11713467" cy="4859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i.mycdn.me/i?r=AzEPZsRbOZEKgBhR0XGMT1RkNXCjIXFfeqY6oZUeoC-fc6aKTM5SRkZCeTgDn6uOy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8"/>
          <a:stretch>
            <a:fillRect/>
          </a:stretch>
        </p:blipFill>
        <p:spPr>
          <a:xfrm>
            <a:off x="3215680" y="3212976"/>
            <a:ext cx="5312794" cy="3240000"/>
          </a:xfrm>
          <a:prstGeom prst="rect">
            <a:avLst/>
          </a:prstGeom>
        </p:spPr>
      </p:pic>
      <p:pic>
        <p:nvPicPr>
          <p:cNvPr id="6" name="Рисунок 5"/>
          <p:cNvPicPr>
            <a:picLocks noChangeAspect="1"/>
          </p:cNvPicPr>
          <p:nvPr/>
        </p:nvPicPr>
        <p:blipFill>
          <a:blip r:embed="rId9"/>
          <a:stretch>
            <a:fillRect/>
          </a:stretch>
        </p:blipFill>
        <p:spPr>
          <a:xfrm>
            <a:off x="211832" y="333003"/>
            <a:ext cx="9561905" cy="2590476"/>
          </a:xfrm>
          <a:prstGeom prst="rect">
            <a:avLst/>
          </a:prstGeom>
        </p:spPr>
      </p:pic>
    </p:spTree>
    <p:extLst>
      <p:ext uri="{BB962C8B-B14F-4D97-AF65-F5344CB8AC3E}">
        <p14:creationId xmlns:p14="http://schemas.microsoft.com/office/powerpoint/2010/main" val="225387187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335361" y="116632"/>
            <a:ext cx="11617291" cy="792087"/>
          </a:xfrm>
        </p:spPr>
        <p:txBody>
          <a:bodyPr>
            <a:normAutofit fontScale="90000"/>
          </a:bodyPr>
          <a:lstStyle/>
          <a:p>
            <a:pPr algn="ctr">
              <a:defRPr/>
            </a:pPr>
            <a:r>
              <a:rPr lang="ru-RU" dirty="0"/>
              <a:t/>
            </a:r>
            <a:br>
              <a:rPr lang="ru-RU" dirty="0"/>
            </a:br>
            <a:endParaRPr lang="ru-RU" b="1" u="sng" dirty="0">
              <a:solidFill>
                <a:srgbClr val="002060"/>
              </a:solidFill>
            </a:endParaRPr>
          </a:p>
        </p:txBody>
      </p:sp>
      <p:sp>
        <p:nvSpPr>
          <p:cNvPr id="3" name="Объект 2"/>
          <p:cNvSpPr>
            <a:spLocks noGrp="1"/>
          </p:cNvSpPr>
          <p:nvPr>
            <p:ph idx="1"/>
          </p:nvPr>
        </p:nvSpPr>
        <p:spPr bwMode="auto">
          <a:xfrm>
            <a:off x="239352" y="980728"/>
            <a:ext cx="11713301" cy="4618214"/>
          </a:xfrm>
        </p:spPr>
        <p:txBody>
          <a:bodyPr>
            <a:normAutofit/>
          </a:bodyPr>
          <a:lstStyle/>
          <a:p>
            <a:pPr marL="0" indent="0">
              <a:buNone/>
              <a:defRPr/>
            </a:pPr>
            <a:endParaRPr lang="ru-RU" sz="2800" dirty="0"/>
          </a:p>
        </p:txBody>
      </p:sp>
      <p:pic>
        <p:nvPicPr>
          <p:cNvPr id="5" name="Рисунок 4"/>
          <p:cNvPicPr>
            <a:picLocks noChangeAspect="1"/>
          </p:cNvPicPr>
          <p:nvPr/>
        </p:nvPicPr>
        <p:blipFill rotWithShape="1">
          <a:blip r:embed="rId2"/>
          <a:srcRect l="27686"/>
          <a:stretch/>
        </p:blipFill>
        <p:spPr>
          <a:xfrm>
            <a:off x="96014" y="0"/>
            <a:ext cx="5393704" cy="4356000"/>
          </a:xfrm>
          <a:prstGeom prst="rect">
            <a:avLst/>
          </a:prstGeom>
        </p:spPr>
      </p:pic>
      <p:pic>
        <p:nvPicPr>
          <p:cNvPr id="7" name="Рисунок 6"/>
          <p:cNvPicPr>
            <a:picLocks noChangeAspect="1"/>
          </p:cNvPicPr>
          <p:nvPr/>
        </p:nvPicPr>
        <p:blipFill>
          <a:blip r:embed="rId3"/>
          <a:stretch>
            <a:fillRect/>
          </a:stretch>
        </p:blipFill>
        <p:spPr>
          <a:xfrm>
            <a:off x="4343610" y="1889447"/>
            <a:ext cx="7752381" cy="4847619"/>
          </a:xfrm>
          <a:prstGeom prst="rect">
            <a:avLst/>
          </a:prstGeom>
        </p:spPr>
      </p:pic>
    </p:spTree>
    <p:extLst>
      <p:ext uri="{BB962C8B-B14F-4D97-AF65-F5344CB8AC3E}">
        <p14:creationId xmlns:p14="http://schemas.microsoft.com/office/powerpoint/2010/main" val="46115122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50" y="188640"/>
            <a:ext cx="11210461" cy="1296144"/>
          </a:xfrm>
        </p:spPr>
        <p:txBody>
          <a:bodyPr>
            <a:noAutofit/>
          </a:bodyPr>
          <a:lstStyle/>
          <a:p>
            <a:pPr algn="ctr">
              <a:defRPr/>
            </a:pPr>
            <a:endParaRPr dirty="0"/>
          </a:p>
        </p:txBody>
      </p:sp>
      <p:sp>
        <p:nvSpPr>
          <p:cNvPr id="3" name="Объект 2"/>
          <p:cNvSpPr>
            <a:spLocks noGrp="1"/>
          </p:cNvSpPr>
          <p:nvPr>
            <p:ph idx="1"/>
          </p:nvPr>
        </p:nvSpPr>
        <p:spPr bwMode="auto">
          <a:xfrm>
            <a:off x="239349" y="1628800"/>
            <a:ext cx="11617291" cy="5040560"/>
          </a:xfrm>
        </p:spPr>
        <p:txBody>
          <a:bodyPr/>
          <a:lstStyle/>
          <a:p>
            <a:pPr marL="0" indent="0" algn="just">
              <a:buNone/>
              <a:defRPr/>
            </a:pPr>
            <a:endParaRPr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5624" y="5041441"/>
            <a:ext cx="2522774"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239349" y="188639"/>
            <a:ext cx="9525599" cy="5184000"/>
          </a:xfrm>
          <a:prstGeom prst="rect">
            <a:avLst/>
          </a:prstGeom>
        </p:spPr>
      </p:pic>
    </p:spTree>
    <p:extLst>
      <p:ext uri="{BB962C8B-B14F-4D97-AF65-F5344CB8AC3E}">
        <p14:creationId xmlns:p14="http://schemas.microsoft.com/office/powerpoint/2010/main" val="174607195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551384" y="836712"/>
            <a:ext cx="11457736" cy="853976"/>
          </a:xfrm>
        </p:spPr>
        <p:txBody>
          <a:bodyPr>
            <a:normAutofit fontScale="90000"/>
          </a:bodyPr>
          <a:lstStyle/>
          <a:p>
            <a:pPr algn="ctr">
              <a:lnSpc>
                <a:spcPct val="100000"/>
              </a:lnSpc>
            </a:pPr>
            <a:r>
              <a:rPr lang="ru-RU" sz="3100" b="1" dirty="0">
                <a:solidFill>
                  <a:srgbClr val="002060"/>
                </a:solidFill>
                <a:latin typeface="Arial" panose="020B0604020202020204" pitchFamily="34" charset="0"/>
                <a:cs typeface="Arial" panose="020B0604020202020204" pitchFamily="34" charset="0"/>
              </a:rPr>
              <a:t>ВСЕРОССИЙСКАЯ ОЛИМПИАДА ШКОЛЬНИКОВ </a:t>
            </a:r>
            <a:br>
              <a:rPr lang="ru-RU" sz="3100" b="1" dirty="0">
                <a:solidFill>
                  <a:srgbClr val="002060"/>
                </a:solidFill>
                <a:latin typeface="Arial" panose="020B0604020202020204" pitchFamily="34" charset="0"/>
                <a:cs typeface="Arial" panose="020B0604020202020204" pitchFamily="34" charset="0"/>
              </a:rPr>
            </a:br>
            <a:r>
              <a:rPr lang="ru-RU" sz="3100" b="1" dirty="0">
                <a:solidFill>
                  <a:srgbClr val="002060"/>
                </a:solidFill>
                <a:latin typeface="Arial" panose="020B0604020202020204" pitchFamily="34" charset="0"/>
                <a:cs typeface="Arial" panose="020B0604020202020204" pitchFamily="34" charset="0"/>
              </a:rPr>
              <a:t>2023-2024 УЧЕБНЫЙ ГОД</a:t>
            </a:r>
            <a:r>
              <a:rPr lang="ru-RU" b="1" dirty="0">
                <a:solidFill>
                  <a:srgbClr val="002060"/>
                </a:solidFill>
                <a:latin typeface="Arial" panose="020B0604020202020204" pitchFamily="34" charset="0"/>
                <a:cs typeface="Arial" panose="020B0604020202020204" pitchFamily="34" charset="0"/>
              </a:rPr>
              <a:t/>
            </a:r>
            <a:br>
              <a:rPr lang="ru-RU" b="1" dirty="0">
                <a:solidFill>
                  <a:srgbClr val="002060"/>
                </a:solidFill>
                <a:latin typeface="Arial" panose="020B0604020202020204" pitchFamily="34" charset="0"/>
                <a:cs typeface="Arial" panose="020B0604020202020204" pitchFamily="34" charset="0"/>
              </a:rPr>
            </a:br>
            <a:endParaRPr dirty="0"/>
          </a:p>
        </p:txBody>
      </p:sp>
      <p:sp>
        <p:nvSpPr>
          <p:cNvPr id="3" name="Объект 2"/>
          <p:cNvSpPr>
            <a:spLocks noGrp="1"/>
          </p:cNvSpPr>
          <p:nvPr>
            <p:ph idx="1"/>
          </p:nvPr>
        </p:nvSpPr>
        <p:spPr bwMode="auto">
          <a:xfrm>
            <a:off x="228600" y="1825625"/>
            <a:ext cx="11780520" cy="4351338"/>
          </a:xfrm>
        </p:spPr>
        <p:txBody>
          <a:bodyPr>
            <a:normAutofit/>
          </a:bodyPr>
          <a:lstStyle/>
          <a:p>
            <a:r>
              <a:rPr lang="ru-RU" b="1" dirty="0" err="1">
                <a:solidFill>
                  <a:schemeClr val="accent1"/>
                </a:solidFill>
                <a:latin typeface="Arial" panose="020B0604020202020204" pitchFamily="34" charset="0"/>
                <a:cs typeface="Arial" panose="020B0604020202020204" pitchFamily="34" charset="0"/>
              </a:rPr>
              <a:t>ВсОШ</a:t>
            </a:r>
            <a:r>
              <a:rPr lang="ru-RU" b="1" dirty="0">
                <a:solidFill>
                  <a:schemeClr val="accent1"/>
                </a:solidFill>
                <a:latin typeface="Arial" panose="020B0604020202020204" pitchFamily="34" charset="0"/>
                <a:cs typeface="Arial" panose="020B0604020202020204" pitchFamily="34" charset="0"/>
              </a:rPr>
              <a:t> состоит из 4-х этапов:</a:t>
            </a:r>
          </a:p>
          <a:p>
            <a:pPr marL="2151063" indent="-450850" algn="just"/>
            <a:r>
              <a:rPr lang="ru-RU" dirty="0">
                <a:solidFill>
                  <a:schemeClr val="accent1"/>
                </a:solidFill>
                <a:latin typeface="Arial" panose="020B0604020202020204" pitchFamily="34" charset="0"/>
                <a:cs typeface="Arial" panose="020B0604020202020204" pitchFamily="34" charset="0"/>
              </a:rPr>
              <a:t>-  школьный: сентябрь-октябрь</a:t>
            </a:r>
          </a:p>
          <a:p>
            <a:pPr marL="2151063" indent="-450850" algn="just">
              <a:buFontTx/>
              <a:buChar char="-"/>
            </a:pPr>
            <a:r>
              <a:rPr lang="ru-RU" dirty="0">
                <a:solidFill>
                  <a:schemeClr val="accent1"/>
                </a:solidFill>
                <a:latin typeface="Arial" panose="020B0604020202020204" pitchFamily="34" charset="0"/>
                <a:cs typeface="Arial" panose="020B0604020202020204" pitchFamily="34" charset="0"/>
              </a:rPr>
              <a:t>муниципальный: ноябрь-декабрь</a:t>
            </a:r>
          </a:p>
          <a:p>
            <a:pPr marL="2151063" indent="-450850" algn="just">
              <a:buFontTx/>
              <a:buChar char="-"/>
            </a:pPr>
            <a:r>
              <a:rPr lang="ru-RU" dirty="0">
                <a:solidFill>
                  <a:schemeClr val="accent1"/>
                </a:solidFill>
                <a:latin typeface="Arial" panose="020B0604020202020204" pitchFamily="34" charset="0"/>
                <a:cs typeface="Arial" panose="020B0604020202020204" pitchFamily="34" charset="0"/>
              </a:rPr>
              <a:t>региональный: январь-февраль</a:t>
            </a:r>
          </a:p>
          <a:p>
            <a:pPr marL="2151063" indent="-450850" algn="just">
              <a:buFontTx/>
              <a:buChar char="-"/>
            </a:pPr>
            <a:r>
              <a:rPr lang="ru-RU" dirty="0">
                <a:solidFill>
                  <a:schemeClr val="accent1"/>
                </a:solidFill>
                <a:latin typeface="Arial" panose="020B0604020202020204" pitchFamily="34" charset="0"/>
                <a:cs typeface="Arial" panose="020B0604020202020204" pitchFamily="34" charset="0"/>
              </a:rPr>
              <a:t>заключительный: март-апрель</a:t>
            </a:r>
          </a:p>
          <a:p>
            <a:pPr>
              <a:lnSpc>
                <a:spcPct val="100000"/>
              </a:lnSpc>
              <a:spcBef>
                <a:spcPts val="0"/>
              </a:spcBef>
            </a:pPr>
            <a:r>
              <a:rPr lang="ru-RU" sz="1600" dirty="0">
                <a:solidFill>
                  <a:srgbClr val="FF0000"/>
                </a:solidFill>
                <a:latin typeface="Arial" panose="020B0604020202020204" pitchFamily="34" charset="0"/>
                <a:cs typeface="Arial" panose="020B0604020202020204" pitchFamily="34" charset="0"/>
              </a:rPr>
              <a:t>Внимание! </a:t>
            </a:r>
          </a:p>
          <a:p>
            <a:pPr>
              <a:lnSpc>
                <a:spcPct val="100000"/>
              </a:lnSpc>
              <a:spcBef>
                <a:spcPts val="0"/>
              </a:spcBef>
            </a:pPr>
            <a:r>
              <a:rPr lang="ru-RU" sz="1600" dirty="0">
                <a:solidFill>
                  <a:srgbClr val="FF0000"/>
                </a:solidFill>
                <a:latin typeface="Arial" panose="020B0604020202020204" pitchFamily="34" charset="0"/>
                <a:cs typeface="Arial" panose="020B0604020202020204" pitchFamily="34" charset="0"/>
              </a:rPr>
              <a:t>Для участия во </a:t>
            </a:r>
            <a:r>
              <a:rPr lang="ru-RU" sz="1600" dirty="0" err="1">
                <a:solidFill>
                  <a:srgbClr val="FF0000"/>
                </a:solidFill>
                <a:latin typeface="Arial" panose="020B0604020202020204" pitchFamily="34" charset="0"/>
                <a:cs typeface="Arial" panose="020B0604020202020204" pitchFamily="34" charset="0"/>
              </a:rPr>
              <a:t>ВсОШ</a:t>
            </a:r>
            <a:r>
              <a:rPr lang="ru-RU" sz="1600" dirty="0">
                <a:solidFill>
                  <a:srgbClr val="FF0000"/>
                </a:solidFill>
                <a:latin typeface="Arial" panose="020B0604020202020204" pitchFamily="34" charset="0"/>
                <a:cs typeface="Arial" panose="020B0604020202020204" pitchFamily="34" charset="0"/>
              </a:rPr>
              <a:t> необходимо ВСЕМ подать заявку на платформе</a:t>
            </a:r>
          </a:p>
          <a:p>
            <a:pPr>
              <a:lnSpc>
                <a:spcPct val="100000"/>
              </a:lnSpc>
              <a:spcBef>
                <a:spcPts val="0"/>
              </a:spcBef>
            </a:pPr>
            <a:endParaRPr lang="ru-RU" sz="1600" dirty="0">
              <a:solidFill>
                <a:srgbClr val="FF0000"/>
              </a:solidFill>
              <a:latin typeface="Arial" panose="020B0604020202020204" pitchFamily="34" charset="0"/>
              <a:cs typeface="Arial" panose="020B0604020202020204" pitchFamily="34" charset="0"/>
            </a:endParaRPr>
          </a:p>
          <a:p>
            <a:pPr>
              <a:lnSpc>
                <a:spcPct val="100000"/>
              </a:lnSpc>
              <a:spcBef>
                <a:spcPts val="0"/>
              </a:spcBef>
            </a:pPr>
            <a:r>
              <a:rPr lang="ru-RU" sz="1800" dirty="0">
                <a:solidFill>
                  <a:srgbClr val="FF0000"/>
                </a:solidFill>
                <a:latin typeface="Arial" panose="020B0604020202020204" pitchFamily="34" charset="0"/>
                <a:cs typeface="Arial" panose="020B0604020202020204" pitchFamily="34" charset="0"/>
              </a:rPr>
              <a:t> </a:t>
            </a:r>
            <a:r>
              <a:rPr lang="en-US" sz="3600" dirty="0">
                <a:latin typeface="Arial" panose="020B0604020202020204" pitchFamily="34" charset="0"/>
                <a:ea typeface="Times New Roman" panose="02020603050405020304" pitchFamily="18" charset="0"/>
                <a:cs typeface="Arial" panose="020B0604020202020204" pitchFamily="34" charset="0"/>
                <a:hlinkClick r:id="rId2"/>
              </a:rPr>
              <a:t>https://np.fmschool72.ru</a:t>
            </a:r>
            <a:r>
              <a:rPr lang="ru-RU" sz="3600" dirty="0">
                <a:latin typeface="Arial" panose="020B0604020202020204" pitchFamily="34" charset="0"/>
                <a:ea typeface="Times New Roman" panose="02020603050405020304" pitchFamily="18" charset="0"/>
                <a:cs typeface="Arial" panose="020B0604020202020204" pitchFamily="34" charset="0"/>
              </a:rPr>
              <a:t> </a:t>
            </a:r>
            <a:endParaRPr lang="ru-RU" sz="3600" dirty="0">
              <a:solidFill>
                <a:schemeClr val="accent1"/>
              </a:solidFill>
              <a:latin typeface="Arial" panose="020B0604020202020204" pitchFamily="34" charset="0"/>
              <a:cs typeface="Arial" panose="020B0604020202020204" pitchFamily="34" charset="0"/>
            </a:endParaRPr>
          </a:p>
          <a:p>
            <a:pPr marL="0" indent="0">
              <a:buNone/>
              <a:defRPr/>
            </a:pPr>
            <a:endParaRPr lang="ru-RU" sz="2800" dirty="0"/>
          </a:p>
          <a:p>
            <a:pPr marL="514350" indent="-514350">
              <a:buAutoNum type="arabicPeriod"/>
              <a:defRPr/>
            </a:pPr>
            <a:endParaRPr lang="ru-RU" sz="2800" dirty="0"/>
          </a:p>
          <a:p>
            <a:pPr marL="514350" indent="-514350">
              <a:buAutoNum type="arabicPeriod"/>
              <a:defRPr/>
            </a:pPr>
            <a:endParaRPr lang="ru-RU" sz="2800" dirty="0"/>
          </a:p>
          <a:p>
            <a:pPr marL="514350" indent="-514350">
              <a:buAutoNum type="arabicPeriod"/>
              <a:defRPr/>
            </a:pPr>
            <a:endParaRPr lang="ru-RU" sz="2800" dirty="0"/>
          </a:p>
        </p:txBody>
      </p:sp>
      <p:pic>
        <p:nvPicPr>
          <p:cNvPr id="4" name="Picture 2" descr="https://i.mycdn.me/i?r=AzEPZsRbOZEKgBhR0XGMT1RkNXCjIXFfeqY6oZUeoC-fc6aKTM5SRkZCeTgDn6uOy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416" y="620688"/>
            <a:ext cx="10946432" cy="1070000"/>
          </a:xfrm>
        </p:spPr>
        <p:txBody>
          <a:bodyPr>
            <a:normAutofit fontScale="90000"/>
          </a:bodyPr>
          <a:lstStyle/>
          <a:p>
            <a:pPr>
              <a:lnSpc>
                <a:spcPct val="100000"/>
              </a:lnSpc>
            </a:pPr>
            <a:r>
              <a:rPr lang="ru-RU" sz="3600" b="1" dirty="0">
                <a:solidFill>
                  <a:schemeClr val="accent1">
                    <a:lumMod val="50000"/>
                  </a:schemeClr>
                </a:solidFill>
                <a:latin typeface="Arial" panose="020B0604020202020204" pitchFamily="34" charset="0"/>
                <a:cs typeface="Arial" panose="020B0604020202020204" pitchFamily="34" charset="0"/>
              </a:rPr>
              <a:t>Единый </a:t>
            </a:r>
            <a:r>
              <a:rPr lang="ru-RU" sz="3600" b="1" dirty="0" smtClean="0">
                <a:solidFill>
                  <a:schemeClr val="accent1">
                    <a:lumMod val="50000"/>
                  </a:schemeClr>
                </a:solidFill>
                <a:latin typeface="Arial" panose="020B0604020202020204" pitchFamily="34" charset="0"/>
                <a:cs typeface="Arial" panose="020B0604020202020204" pitchFamily="34" charset="0"/>
              </a:rPr>
              <a:t>график проведения </a:t>
            </a:r>
            <a:r>
              <a:rPr lang="ru-RU" sz="3600" b="1" dirty="0">
                <a:solidFill>
                  <a:srgbClr val="0070C0"/>
                </a:solidFill>
                <a:latin typeface="Arial" panose="020B0604020202020204" pitchFamily="34" charset="0"/>
                <a:cs typeface="Arial" panose="020B0604020202020204" pitchFamily="34" charset="0"/>
              </a:rPr>
              <a:t>ШКОЛЬНОГО</a:t>
            </a:r>
            <a:r>
              <a:rPr lang="ru-RU" sz="3600" b="1" dirty="0">
                <a:solidFill>
                  <a:schemeClr val="accent1">
                    <a:lumMod val="50000"/>
                  </a:schemeClr>
                </a:solidFill>
                <a:latin typeface="Arial" panose="020B0604020202020204" pitchFamily="34" charset="0"/>
                <a:cs typeface="Arial" panose="020B0604020202020204" pitchFamily="34" charset="0"/>
              </a:rPr>
              <a:t> этапа </a:t>
            </a:r>
            <a:r>
              <a:rPr lang="ru-RU" sz="3600" b="1" dirty="0" err="1">
                <a:solidFill>
                  <a:schemeClr val="accent1">
                    <a:lumMod val="50000"/>
                  </a:schemeClr>
                </a:solidFill>
                <a:latin typeface="Arial" panose="020B0604020202020204" pitchFamily="34" charset="0"/>
                <a:cs typeface="Arial" panose="020B0604020202020204" pitchFamily="34" charset="0"/>
              </a:rPr>
              <a:t>ВсОШ</a:t>
            </a:r>
            <a:r>
              <a:rPr lang="ru-RU" sz="3600" b="1" dirty="0">
                <a:solidFill>
                  <a:schemeClr val="accent1">
                    <a:lumMod val="50000"/>
                  </a:schemeClr>
                </a:solidFill>
                <a:latin typeface="Arial" panose="020B0604020202020204" pitchFamily="34" charset="0"/>
                <a:cs typeface="Arial" panose="020B0604020202020204" pitchFamily="34" charset="0"/>
              </a:rPr>
              <a:t> в 2023–2024 учебном году</a:t>
            </a:r>
            <a:r>
              <a:rPr lang="ru-RU" b="1" dirty="0">
                <a:solidFill>
                  <a:schemeClr val="accent1">
                    <a:lumMod val="50000"/>
                  </a:schemeClr>
                </a:solidFill>
                <a:latin typeface="Arial" panose="020B0604020202020204" pitchFamily="34" charset="0"/>
                <a:cs typeface="Arial" panose="020B0604020202020204" pitchFamily="34" charset="0"/>
              </a:rPr>
              <a:t/>
            </a:r>
            <a:br>
              <a:rPr lang="ru-RU" b="1" dirty="0">
                <a:solidFill>
                  <a:schemeClr val="accent1">
                    <a:lumMod val="50000"/>
                  </a:schemeClr>
                </a:solidFill>
                <a:latin typeface="Arial" panose="020B0604020202020204" pitchFamily="34" charset="0"/>
                <a:cs typeface="Arial" panose="020B0604020202020204" pitchFamily="34" charset="0"/>
              </a:rPr>
            </a:br>
            <a:endParaRPr dirty="0"/>
          </a:p>
        </p:txBody>
      </p:sp>
      <p:sp>
        <p:nvSpPr>
          <p:cNvPr id="3" name="Объект 2"/>
          <p:cNvSpPr>
            <a:spLocks noGrp="1"/>
          </p:cNvSpPr>
          <p:nvPr>
            <p:ph idx="1"/>
          </p:nvPr>
        </p:nvSpPr>
        <p:spPr bwMode="auto">
          <a:xfrm>
            <a:off x="243840" y="1825625"/>
            <a:ext cx="11719560" cy="4351338"/>
          </a:xfrm>
        </p:spPr>
        <p:txBody>
          <a:bodyPr>
            <a:normAutofit/>
          </a:bodyPr>
          <a:lstStyle/>
          <a:p>
            <a:pPr marL="0" indent="0">
              <a:buNone/>
              <a:defRPr/>
            </a:pPr>
            <a:r>
              <a:rPr lang="ru-RU" dirty="0" smtClean="0">
                <a:solidFill>
                  <a:srgbClr val="002060"/>
                </a:solidFill>
              </a:rPr>
              <a:t> </a:t>
            </a:r>
            <a:endParaRPr lang="ru-RU" sz="2800" dirty="0">
              <a:solidFill>
                <a:srgbClr val="002060"/>
              </a:solidFill>
            </a:endParaRPr>
          </a:p>
          <a:p>
            <a:pPr marL="514350" indent="-514350">
              <a:buAutoNum type="arabicPeriod"/>
              <a:defRPr/>
            </a:pPr>
            <a:endParaRPr lang="ru-RU" sz="2800" dirty="0"/>
          </a:p>
          <a:p>
            <a:pPr marL="514350" indent="-514350">
              <a:buAutoNum type="arabicPeriod"/>
              <a:defRPr/>
            </a:pPr>
            <a:endParaRPr lang="ru-RU" sz="2800" dirty="0"/>
          </a:p>
          <a:p>
            <a:pPr marL="514350" indent="-514350">
              <a:buAutoNum type="arabicPeriod"/>
              <a:defRPr/>
            </a:pPr>
            <a:endParaRPr lang="ru-RU" sz="2800"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Таблица 5"/>
          <p:cNvGraphicFramePr>
            <a:graphicFrameLocks noGrp="1"/>
          </p:cNvGraphicFramePr>
          <p:nvPr>
            <p:extLst>
              <p:ext uri="{D42A27DB-BD31-4B8C-83A1-F6EECF244321}">
                <p14:modId xmlns:p14="http://schemas.microsoft.com/office/powerpoint/2010/main" val="2820089985"/>
              </p:ext>
            </p:extLst>
          </p:nvPr>
        </p:nvGraphicFramePr>
        <p:xfrm>
          <a:off x="842508" y="1624296"/>
          <a:ext cx="8097876" cy="4924870"/>
        </p:xfrm>
        <a:graphic>
          <a:graphicData uri="http://schemas.openxmlformats.org/drawingml/2006/table">
            <a:tbl>
              <a:tblPr firstRow="1" firstCol="1" bandRow="1">
                <a:tableStyleId>{5C22544A-7EE6-4342-B048-85BDC9FD1C3A}</a:tableStyleId>
              </a:tblPr>
              <a:tblGrid>
                <a:gridCol w="1165550">
                  <a:extLst>
                    <a:ext uri="{9D8B030D-6E8A-4147-A177-3AD203B41FA5}">
                      <a16:colId xmlns:a16="http://schemas.microsoft.com/office/drawing/2014/main" val="2834787338"/>
                    </a:ext>
                  </a:extLst>
                </a:gridCol>
                <a:gridCol w="3859105">
                  <a:extLst>
                    <a:ext uri="{9D8B030D-6E8A-4147-A177-3AD203B41FA5}">
                      <a16:colId xmlns:a16="http://schemas.microsoft.com/office/drawing/2014/main" val="234608690"/>
                    </a:ext>
                  </a:extLst>
                </a:gridCol>
                <a:gridCol w="3073221">
                  <a:extLst>
                    <a:ext uri="{9D8B030D-6E8A-4147-A177-3AD203B41FA5}">
                      <a16:colId xmlns:a16="http://schemas.microsoft.com/office/drawing/2014/main" val="2769374423"/>
                    </a:ext>
                  </a:extLst>
                </a:gridCol>
              </a:tblGrid>
              <a:tr h="223585">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a:t>
                      </a:r>
                    </a:p>
                  </a:txBody>
                  <a:tcPr marL="20033" marR="20033" marT="0" marB="0" anchor="ctr"/>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Дата</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Предмет</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746052418"/>
                  </a:ext>
                </a:extLst>
              </a:tr>
              <a:tr h="285891">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1</a:t>
                      </a:r>
                      <a:r>
                        <a:rPr lang="ru-RU"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12 сентября</a:t>
                      </a:r>
                    </a:p>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(вторник)</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Экономика</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4291458805"/>
                  </a:ext>
                </a:extLst>
              </a:tr>
              <a:tr h="447169">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2.</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1</a:t>
                      </a:r>
                      <a:r>
                        <a:rPr lang="ru-RU" sz="1600" dirty="0">
                          <a:solidFill>
                            <a:schemeClr val="accent1">
                              <a:lumMod val="50000"/>
                            </a:schemeClr>
                          </a:solidFill>
                          <a:effectLst/>
                          <a:latin typeface="Arial" panose="020B0604020202020204" pitchFamily="34" charset="0"/>
                          <a:cs typeface="Arial" panose="020B0604020202020204" pitchFamily="34" charset="0"/>
                        </a:rPr>
                        <a:t>3</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6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ru-RU" sz="1600" dirty="0">
                          <a:solidFill>
                            <a:schemeClr val="accent1">
                              <a:lumMod val="50000"/>
                            </a:schemeClr>
                          </a:solidFill>
                          <a:effectLst/>
                          <a:latin typeface="Arial" panose="020B0604020202020204" pitchFamily="34" charset="0"/>
                          <a:cs typeface="Arial" panose="020B0604020202020204" pitchFamily="34" charset="0"/>
                        </a:rPr>
                        <a:t>среда</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Экология</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452122885"/>
                  </a:ext>
                </a:extLst>
              </a:tr>
              <a:tr h="447169">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3.</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1</a:t>
                      </a:r>
                      <a:r>
                        <a:rPr lang="ru-RU" sz="1600" dirty="0">
                          <a:solidFill>
                            <a:schemeClr val="accent1">
                              <a:lumMod val="50000"/>
                            </a:schemeClr>
                          </a:solidFill>
                          <a:effectLst/>
                          <a:latin typeface="Arial" panose="020B0604020202020204" pitchFamily="34" charset="0"/>
                          <a:cs typeface="Arial" panose="020B0604020202020204" pitchFamily="34" charset="0"/>
                        </a:rPr>
                        <a:t>4</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6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ru-RU" sz="1600" dirty="0">
                          <a:solidFill>
                            <a:schemeClr val="accent1">
                              <a:lumMod val="50000"/>
                            </a:schemeClr>
                          </a:solidFill>
                          <a:effectLst/>
                          <a:latin typeface="Arial" panose="020B0604020202020204" pitchFamily="34" charset="0"/>
                          <a:cs typeface="Arial" panose="020B0604020202020204" pitchFamily="34" charset="0"/>
                        </a:rPr>
                        <a:t>четверг</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Английский язык</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852263891"/>
                  </a:ext>
                </a:extLst>
              </a:tr>
              <a:tr h="447169">
                <a:tc>
                  <a:txBody>
                    <a:bodyPr/>
                    <a:lstStyle/>
                    <a:p>
                      <a:pPr algn="ctr">
                        <a:lnSpc>
                          <a:spcPct val="107000"/>
                        </a:lnSpc>
                        <a:spcAft>
                          <a:spcPts val="0"/>
                        </a:spcAft>
                      </a:pPr>
                      <a:r>
                        <a:rPr lang="ru-RU" sz="1400" dirty="0">
                          <a:effectLst/>
                          <a:latin typeface="Arial" panose="020B0604020202020204" pitchFamily="34" charset="0"/>
                          <a:ea typeface="Calibri" panose="020F0502020204030204" pitchFamily="34" charset="0"/>
                          <a:cs typeface="Arial" panose="020B0604020202020204" pitchFamily="34" charset="0"/>
                        </a:rPr>
                        <a:t>4.</a:t>
                      </a:r>
                    </a:p>
                  </a:txBody>
                  <a:tcPr marL="20033" marR="20033" marT="0" marB="0" anchor="ctr"/>
                </a:tc>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15 сентября</a:t>
                      </a:r>
                    </a:p>
                    <a:p>
                      <a:pPr algn="ctr">
                        <a:lnSpc>
                          <a:spcPct val="107000"/>
                        </a:lnSpc>
                        <a:spcAft>
                          <a:spcPts val="0"/>
                        </a:spcAft>
                      </a:pPr>
                      <a:r>
                        <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(пятница)</a:t>
                      </a:r>
                    </a:p>
                  </a:txBody>
                  <a:tcPr marL="20033" marR="20033" marT="0" marB="0" anchor="ctr"/>
                </a:tc>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Физическая культура (теория)</a:t>
                      </a:r>
                    </a:p>
                  </a:txBody>
                  <a:tcPr marL="20033" marR="20033" marT="0" marB="0" anchor="ctr"/>
                </a:tc>
                <a:extLst>
                  <a:ext uri="{0D108BD9-81ED-4DB2-BD59-A6C34878D82A}">
                    <a16:rowId xmlns:a16="http://schemas.microsoft.com/office/drawing/2014/main" val="3113152494"/>
                  </a:ext>
                </a:extLst>
              </a:tr>
              <a:tr h="447169">
                <a:tc>
                  <a:txBody>
                    <a:bodyPr/>
                    <a:lstStyle/>
                    <a:p>
                      <a:pPr algn="ctr">
                        <a:lnSpc>
                          <a:spcPct val="107000"/>
                        </a:lnSpc>
                        <a:spcAft>
                          <a:spcPts val="0"/>
                        </a:spcAft>
                      </a:pPr>
                      <a:r>
                        <a:rPr lang="ru-RU" sz="1400" dirty="0">
                          <a:effectLst/>
                          <a:latin typeface="Arial" panose="020B0604020202020204" pitchFamily="34" charset="0"/>
                          <a:ea typeface="Calibri" panose="020F0502020204030204" pitchFamily="34" charset="0"/>
                          <a:cs typeface="Arial" panose="020B0604020202020204" pitchFamily="34" charset="0"/>
                        </a:rPr>
                        <a:t>5.</a:t>
                      </a:r>
                    </a:p>
                  </a:txBody>
                  <a:tcPr marL="20033" marR="20033" marT="0" marB="0" anchor="ctr"/>
                </a:tc>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16 сентября</a:t>
                      </a:r>
                    </a:p>
                    <a:p>
                      <a:pPr algn="ctr">
                        <a:lnSpc>
                          <a:spcPct val="107000"/>
                        </a:lnSpc>
                        <a:spcAft>
                          <a:spcPts val="0"/>
                        </a:spcAft>
                      </a:pPr>
                      <a:r>
                        <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(суббота)</a:t>
                      </a:r>
                    </a:p>
                  </a:txBody>
                  <a:tcPr marL="20033" marR="20033" marT="0" marB="0" anchor="ctr"/>
                </a:tc>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Физическая культура (практика)</a:t>
                      </a:r>
                    </a:p>
                  </a:txBody>
                  <a:tcPr marL="20033" marR="20033" marT="0" marB="0" anchor="ctr"/>
                </a:tc>
                <a:extLst>
                  <a:ext uri="{0D108BD9-81ED-4DB2-BD59-A6C34878D82A}">
                    <a16:rowId xmlns:a16="http://schemas.microsoft.com/office/drawing/2014/main" val="259851573"/>
                  </a:ext>
                </a:extLst>
              </a:tr>
              <a:tr h="447169">
                <a:tc>
                  <a:txBody>
                    <a:bodyPr/>
                    <a:lstStyle/>
                    <a:p>
                      <a:pPr algn="ctr">
                        <a:lnSpc>
                          <a:spcPct val="107000"/>
                        </a:lnSpc>
                        <a:spcAft>
                          <a:spcPts val="0"/>
                        </a:spcAft>
                      </a:pPr>
                      <a:r>
                        <a:rPr lang="ru-RU" sz="1400" dirty="0" smtClean="0">
                          <a:effectLst/>
                          <a:latin typeface="Arial" panose="020B0604020202020204" pitchFamily="34" charset="0"/>
                          <a:cs typeface="Arial" panose="020B0604020202020204" pitchFamily="34" charset="0"/>
                        </a:rPr>
                        <a:t>6</a:t>
                      </a:r>
                      <a:r>
                        <a:rPr lang="en-US" sz="1400" dirty="0" smtClean="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19</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6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en-US" sz="1600" dirty="0" err="1">
                          <a:solidFill>
                            <a:schemeClr val="accent1">
                              <a:lumMod val="50000"/>
                            </a:schemeClr>
                          </a:solidFill>
                          <a:effectLst/>
                          <a:latin typeface="Arial" panose="020B0604020202020204" pitchFamily="34" charset="0"/>
                          <a:cs typeface="Arial" panose="020B0604020202020204" pitchFamily="34" charset="0"/>
                        </a:rPr>
                        <a:t>вторник</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dirty="0" err="1">
                          <a:solidFill>
                            <a:schemeClr val="accent1">
                              <a:lumMod val="50000"/>
                            </a:schemeClr>
                          </a:solidFill>
                          <a:effectLst/>
                          <a:latin typeface="Arial" panose="020B0604020202020204" pitchFamily="34" charset="0"/>
                          <a:cs typeface="Arial" panose="020B0604020202020204" pitchFamily="34" charset="0"/>
                        </a:rPr>
                        <a:t>История</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051875027"/>
                  </a:ext>
                </a:extLst>
              </a:tr>
              <a:tr h="447169">
                <a:tc>
                  <a:txBody>
                    <a:bodyPr/>
                    <a:lstStyle/>
                    <a:p>
                      <a:pPr algn="ctr">
                        <a:lnSpc>
                          <a:spcPct val="107000"/>
                        </a:lnSpc>
                        <a:spcAft>
                          <a:spcPts val="0"/>
                        </a:spcAft>
                      </a:pPr>
                      <a:r>
                        <a:rPr lang="ru-RU" sz="1400" dirty="0" smtClean="0">
                          <a:effectLst/>
                          <a:latin typeface="Arial" panose="020B0604020202020204" pitchFamily="34" charset="0"/>
                          <a:cs typeface="Arial" panose="020B0604020202020204" pitchFamily="34" charset="0"/>
                        </a:rPr>
                        <a:t>7</a:t>
                      </a:r>
                      <a:r>
                        <a:rPr lang="en-US" sz="1400" dirty="0" smtClean="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2</a:t>
                      </a:r>
                      <a:r>
                        <a:rPr lang="ru-RU" sz="1600" dirty="0">
                          <a:solidFill>
                            <a:schemeClr val="accent1">
                              <a:lumMod val="50000"/>
                            </a:schemeClr>
                          </a:solidFill>
                          <a:effectLst/>
                          <a:latin typeface="Arial" panose="020B0604020202020204" pitchFamily="34" charset="0"/>
                          <a:cs typeface="Arial" panose="020B0604020202020204" pitchFamily="34" charset="0"/>
                        </a:rPr>
                        <a:t>1</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6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en-US" sz="1600" dirty="0" err="1">
                          <a:solidFill>
                            <a:schemeClr val="accent1">
                              <a:lumMod val="50000"/>
                            </a:schemeClr>
                          </a:solidFill>
                          <a:effectLst/>
                          <a:latin typeface="Arial" panose="020B0604020202020204" pitchFamily="34" charset="0"/>
                          <a:cs typeface="Arial" panose="020B0604020202020204" pitchFamily="34" charset="0"/>
                        </a:rPr>
                        <a:t>четверг</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dirty="0" err="1">
                          <a:solidFill>
                            <a:schemeClr val="accent1">
                              <a:lumMod val="50000"/>
                            </a:schemeClr>
                          </a:solidFill>
                          <a:effectLst/>
                          <a:latin typeface="Arial" panose="020B0604020202020204" pitchFamily="34" charset="0"/>
                          <a:cs typeface="Arial" panose="020B0604020202020204" pitchFamily="34" charset="0"/>
                        </a:rPr>
                        <a:t>Право</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4041353136"/>
                  </a:ext>
                </a:extLst>
              </a:tr>
              <a:tr h="447169">
                <a:tc>
                  <a:txBody>
                    <a:bodyPr/>
                    <a:lstStyle/>
                    <a:p>
                      <a:pPr algn="ctr">
                        <a:lnSpc>
                          <a:spcPct val="107000"/>
                        </a:lnSpc>
                        <a:spcAft>
                          <a:spcPts val="0"/>
                        </a:spcAft>
                      </a:pPr>
                      <a:r>
                        <a:rPr lang="ru-RU" sz="1400" dirty="0" smtClean="0">
                          <a:effectLst/>
                          <a:latin typeface="Arial" panose="020B0604020202020204" pitchFamily="34" charset="0"/>
                          <a:cs typeface="Arial" panose="020B0604020202020204" pitchFamily="34" charset="0"/>
                        </a:rPr>
                        <a:t>8</a:t>
                      </a:r>
                      <a:r>
                        <a:rPr lang="en-US" sz="1400" dirty="0" smtClean="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2</a:t>
                      </a:r>
                      <a:r>
                        <a:rPr lang="ru-RU" sz="1600" dirty="0">
                          <a:solidFill>
                            <a:schemeClr val="accent1">
                              <a:lumMod val="50000"/>
                            </a:schemeClr>
                          </a:solidFill>
                          <a:effectLst/>
                          <a:latin typeface="Arial" panose="020B0604020202020204" pitchFamily="34" charset="0"/>
                          <a:cs typeface="Arial" panose="020B0604020202020204" pitchFamily="34" charset="0"/>
                        </a:rPr>
                        <a:t>2</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6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en-US" sz="1600" dirty="0" err="1">
                          <a:solidFill>
                            <a:schemeClr val="accent1">
                              <a:lumMod val="50000"/>
                            </a:schemeClr>
                          </a:solidFill>
                          <a:effectLst/>
                          <a:latin typeface="Arial" panose="020B0604020202020204" pitchFamily="34" charset="0"/>
                          <a:cs typeface="Arial" panose="020B0604020202020204" pitchFamily="34" charset="0"/>
                        </a:rPr>
                        <a:t>пятница</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dirty="0" err="1">
                          <a:solidFill>
                            <a:schemeClr val="accent1">
                              <a:lumMod val="50000"/>
                            </a:schemeClr>
                          </a:solidFill>
                          <a:effectLst/>
                          <a:latin typeface="Arial" panose="020B0604020202020204" pitchFamily="34" charset="0"/>
                          <a:cs typeface="Arial" panose="020B0604020202020204" pitchFamily="34" charset="0"/>
                        </a:rPr>
                        <a:t>Технология</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теория</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942757797"/>
                  </a:ext>
                </a:extLst>
              </a:tr>
              <a:tr h="447169">
                <a:tc>
                  <a:txBody>
                    <a:bodyPr/>
                    <a:lstStyle/>
                    <a:p>
                      <a:pPr algn="ctr">
                        <a:lnSpc>
                          <a:spcPct val="107000"/>
                        </a:lnSpc>
                        <a:spcAft>
                          <a:spcPts val="0"/>
                        </a:spcAft>
                      </a:pPr>
                      <a:r>
                        <a:rPr lang="ru-RU" sz="1400" dirty="0" smtClean="0">
                          <a:effectLst/>
                          <a:latin typeface="Arial" panose="020B0604020202020204" pitchFamily="34" charset="0"/>
                          <a:cs typeface="Arial" panose="020B0604020202020204" pitchFamily="34" charset="0"/>
                        </a:rPr>
                        <a:t>9</a:t>
                      </a:r>
                      <a:r>
                        <a:rPr lang="en-US" sz="1400" dirty="0" smtClean="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2</a:t>
                      </a:r>
                      <a:r>
                        <a:rPr lang="ru-RU" sz="1600" dirty="0">
                          <a:solidFill>
                            <a:schemeClr val="accent1">
                              <a:lumMod val="50000"/>
                            </a:schemeClr>
                          </a:solidFill>
                          <a:effectLst/>
                          <a:latin typeface="Arial" panose="020B0604020202020204" pitchFamily="34" charset="0"/>
                          <a:cs typeface="Arial" panose="020B0604020202020204" pitchFamily="34" charset="0"/>
                        </a:rPr>
                        <a:t>3</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6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en-US" sz="1600" dirty="0" err="1">
                          <a:solidFill>
                            <a:schemeClr val="accent1">
                              <a:lumMod val="50000"/>
                            </a:schemeClr>
                          </a:solidFill>
                          <a:effectLst/>
                          <a:latin typeface="Arial" panose="020B0604020202020204" pitchFamily="34" charset="0"/>
                          <a:cs typeface="Arial" panose="020B0604020202020204" pitchFamily="34" charset="0"/>
                        </a:rPr>
                        <a:t>суббота</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dirty="0" err="1">
                          <a:solidFill>
                            <a:schemeClr val="accent1">
                              <a:lumMod val="50000"/>
                            </a:schemeClr>
                          </a:solidFill>
                          <a:effectLst/>
                          <a:latin typeface="Arial" panose="020B0604020202020204" pitchFamily="34" charset="0"/>
                          <a:cs typeface="Arial" panose="020B0604020202020204" pitchFamily="34" charset="0"/>
                        </a:rPr>
                        <a:t>Технология</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практика</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00636765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335360" y="116633"/>
            <a:ext cx="11018440" cy="1152128"/>
          </a:xfrm>
        </p:spPr>
        <p:txBody>
          <a:bodyPr>
            <a:normAutofit fontScale="90000"/>
          </a:bodyPr>
          <a:lstStyle/>
          <a:p>
            <a:pPr algn="ctr">
              <a:defRPr/>
            </a:pPr>
            <a:r>
              <a:rPr lang="ru-RU" dirty="0"/>
              <a:t/>
            </a:r>
            <a:br>
              <a:rPr lang="ru-RU" dirty="0"/>
            </a:br>
            <a:r>
              <a:rPr lang="ru-RU" b="1" dirty="0">
                <a:solidFill>
                  <a:srgbClr val="002060"/>
                </a:solidFill>
              </a:rPr>
              <a:t/>
            </a:r>
            <a:br>
              <a:rPr lang="ru-RU" b="1" dirty="0">
                <a:solidFill>
                  <a:srgbClr val="002060"/>
                </a:solidFill>
              </a:rPr>
            </a:br>
            <a:endParaRPr lang="ru-RU" b="1" dirty="0">
              <a:solidFill>
                <a:srgbClr val="002060"/>
              </a:solidFill>
            </a:endParaRPr>
          </a:p>
        </p:txBody>
      </p:sp>
      <p:sp>
        <p:nvSpPr>
          <p:cNvPr id="3" name="Объект 2"/>
          <p:cNvSpPr>
            <a:spLocks noGrp="1"/>
          </p:cNvSpPr>
          <p:nvPr>
            <p:ph idx="1"/>
          </p:nvPr>
        </p:nvSpPr>
        <p:spPr bwMode="auto">
          <a:xfrm>
            <a:off x="431372" y="1484784"/>
            <a:ext cx="11329259" cy="5112568"/>
          </a:xfrm>
        </p:spPr>
        <p:txBody>
          <a:bodyPr/>
          <a:lstStyle/>
          <a:p>
            <a:pPr marL="0" lvl="0" indent="0" algn="just">
              <a:lnSpc>
                <a:spcPct val="100000"/>
              </a:lnSpc>
              <a:spcBef>
                <a:spcPts val="0"/>
              </a:spcBef>
              <a:spcAft>
                <a:spcPts val="0"/>
              </a:spcAft>
              <a:buNone/>
              <a:defRPr/>
            </a:pPr>
            <a:endParaRPr lang="ru-RU" sz="3600" dirty="0">
              <a:solidFill>
                <a:prstClr val="black"/>
              </a:solidFill>
              <a:latin typeface="Calibri"/>
              <a:cs typeface="Arial"/>
            </a:endParaRPr>
          </a:p>
          <a:p>
            <a:pPr marL="0" lvl="0" indent="0" algn="ctr">
              <a:lnSpc>
                <a:spcPct val="100000"/>
              </a:lnSpc>
              <a:spcBef>
                <a:spcPts val="0"/>
              </a:spcBef>
              <a:spcAft>
                <a:spcPts val="0"/>
              </a:spcAft>
              <a:buNone/>
              <a:defRPr/>
            </a:pPr>
            <a:endParaRPr lang="ru-RU" sz="2000" dirty="0">
              <a:solidFill>
                <a:srgbClr val="1C1C1C"/>
              </a:solidFill>
              <a:latin typeface="Calibri"/>
              <a:cs typeface="Arial"/>
            </a:endParaRPr>
          </a:p>
          <a:p>
            <a:pPr marL="0" lvl="0" indent="0" algn="ctr">
              <a:lnSpc>
                <a:spcPct val="100000"/>
              </a:lnSpc>
              <a:spcBef>
                <a:spcPts val="0"/>
              </a:spcBef>
              <a:spcAft>
                <a:spcPts val="0"/>
              </a:spcAft>
              <a:buNone/>
              <a:defRPr/>
            </a:pPr>
            <a:r>
              <a:rPr lang="ru-RU" sz="2000" dirty="0">
                <a:solidFill>
                  <a:srgbClr val="1C1C1C"/>
                </a:solidFill>
                <a:latin typeface="Calibri"/>
                <a:cs typeface="Arial"/>
              </a:rPr>
              <a:t> </a:t>
            </a:r>
            <a:endParaRPr lang="ru-RU" sz="1200" dirty="0">
              <a:solidFill>
                <a:srgbClr val="000000"/>
              </a:solidFill>
              <a:latin typeface="Calibri"/>
              <a:cs typeface="Arial"/>
            </a:endParaRPr>
          </a:p>
          <a:p>
            <a:pPr marL="0" indent="0">
              <a:buNone/>
              <a:defRPr/>
            </a:pPr>
            <a:endParaRPr lang="ru-RU"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226" y="5023001"/>
            <a:ext cx="2522774"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55715" y="260648"/>
            <a:ext cx="10466667" cy="5171429"/>
          </a:xfrm>
          <a:prstGeom prst="rect">
            <a:avLst/>
          </a:prstGeom>
        </p:spPr>
      </p:pic>
    </p:spTree>
    <p:extLst>
      <p:ext uri="{BB962C8B-B14F-4D97-AF65-F5344CB8AC3E}">
        <p14:creationId xmlns:p14="http://schemas.microsoft.com/office/powerpoint/2010/main" val="1658690132"/>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37021" y="548680"/>
            <a:ext cx="11856402" cy="1080120"/>
          </a:xfrm>
        </p:spPr>
        <p:txBody>
          <a:bodyPr>
            <a:normAutofit fontScale="90000"/>
          </a:bodyPr>
          <a:lstStyle/>
          <a:p>
            <a:pPr>
              <a:lnSpc>
                <a:spcPct val="100000"/>
              </a:lnSpc>
            </a:pPr>
            <a:r>
              <a:rPr lang="ru-RU" sz="3600" b="1" dirty="0">
                <a:solidFill>
                  <a:schemeClr val="accent1">
                    <a:lumMod val="50000"/>
                  </a:schemeClr>
                </a:solidFill>
                <a:latin typeface="Arial" panose="020B0604020202020204" pitchFamily="34" charset="0"/>
                <a:cs typeface="Arial" panose="020B0604020202020204" pitchFamily="34" charset="0"/>
              </a:rPr>
              <a:t>Единый </a:t>
            </a:r>
            <a:r>
              <a:rPr lang="ru-RU" sz="3600" b="1" dirty="0" smtClean="0">
                <a:solidFill>
                  <a:schemeClr val="accent1">
                    <a:lumMod val="50000"/>
                  </a:schemeClr>
                </a:solidFill>
                <a:latin typeface="Arial" panose="020B0604020202020204" pitchFamily="34" charset="0"/>
                <a:cs typeface="Arial" panose="020B0604020202020204" pitchFamily="34" charset="0"/>
              </a:rPr>
              <a:t>график проведения </a:t>
            </a:r>
            <a:r>
              <a:rPr lang="ru-RU" sz="3600" b="1" dirty="0">
                <a:solidFill>
                  <a:srgbClr val="0070C0"/>
                </a:solidFill>
                <a:latin typeface="Arial" panose="020B0604020202020204" pitchFamily="34" charset="0"/>
                <a:cs typeface="Arial" panose="020B0604020202020204" pitchFamily="34" charset="0"/>
              </a:rPr>
              <a:t>ШКОЛЬНОГО</a:t>
            </a:r>
            <a:r>
              <a:rPr lang="ru-RU" sz="3600" b="1" dirty="0">
                <a:solidFill>
                  <a:schemeClr val="accent1">
                    <a:lumMod val="50000"/>
                  </a:schemeClr>
                </a:solidFill>
                <a:latin typeface="Arial" panose="020B0604020202020204" pitchFamily="34" charset="0"/>
                <a:cs typeface="Arial" panose="020B0604020202020204" pitchFamily="34" charset="0"/>
              </a:rPr>
              <a:t> этапа </a:t>
            </a:r>
            <a:r>
              <a:rPr lang="ru-RU" sz="3600" b="1" dirty="0" err="1">
                <a:solidFill>
                  <a:schemeClr val="accent1">
                    <a:lumMod val="50000"/>
                  </a:schemeClr>
                </a:solidFill>
                <a:latin typeface="Arial" panose="020B0604020202020204" pitchFamily="34" charset="0"/>
                <a:cs typeface="Arial" panose="020B0604020202020204" pitchFamily="34" charset="0"/>
              </a:rPr>
              <a:t>ВсОШ</a:t>
            </a:r>
            <a:r>
              <a:rPr lang="ru-RU" sz="3600" b="1" dirty="0">
                <a:solidFill>
                  <a:schemeClr val="accent1">
                    <a:lumMod val="50000"/>
                  </a:schemeClr>
                </a:solidFill>
                <a:latin typeface="Arial" panose="020B0604020202020204" pitchFamily="34" charset="0"/>
                <a:cs typeface="Arial" panose="020B0604020202020204" pitchFamily="34" charset="0"/>
              </a:rPr>
              <a:t> в 2023–2024 учебном </a:t>
            </a:r>
            <a:r>
              <a:rPr lang="ru-RU" sz="3600" b="1" dirty="0" smtClean="0">
                <a:solidFill>
                  <a:schemeClr val="accent1">
                    <a:lumMod val="50000"/>
                  </a:schemeClr>
                </a:solidFill>
                <a:latin typeface="Arial" panose="020B0604020202020204" pitchFamily="34" charset="0"/>
                <a:cs typeface="Arial" panose="020B0604020202020204" pitchFamily="34" charset="0"/>
              </a:rPr>
              <a:t>году</a:t>
            </a:r>
            <a:r>
              <a:rPr lang="ru-RU" sz="3600" i="1" dirty="0" smtClean="0">
                <a:latin typeface="Arial" panose="020B0604020202020204" pitchFamily="34" charset="0"/>
                <a:cs typeface="Arial" panose="020B0604020202020204" pitchFamily="34" charset="0"/>
              </a:rPr>
              <a:t>(продолжение</a:t>
            </a:r>
            <a:r>
              <a:rPr lang="ru-RU" sz="3600" i="1" dirty="0">
                <a:latin typeface="Arial" panose="020B0604020202020204" pitchFamily="34" charset="0"/>
                <a:cs typeface="Arial" panose="020B0604020202020204" pitchFamily="34" charset="0"/>
              </a:rPr>
              <a:t>)</a:t>
            </a:r>
            <a:r>
              <a:rPr lang="ru-RU" i="1" dirty="0">
                <a:latin typeface="Arial" panose="020B0604020202020204" pitchFamily="34" charset="0"/>
                <a:cs typeface="Arial" panose="020B0604020202020204" pitchFamily="34" charset="0"/>
              </a:rPr>
              <a:t/>
            </a:r>
            <a:br>
              <a:rPr lang="ru-RU" i="1" dirty="0">
                <a:latin typeface="Arial" panose="020B0604020202020204" pitchFamily="34" charset="0"/>
                <a:cs typeface="Arial" panose="020B0604020202020204" pitchFamily="34" charset="0"/>
              </a:rPr>
            </a:br>
            <a:endParaRPr dirty="0"/>
          </a:p>
        </p:txBody>
      </p:sp>
      <p:sp>
        <p:nvSpPr>
          <p:cNvPr id="3" name="Объект 2"/>
          <p:cNvSpPr>
            <a:spLocks noGrp="1"/>
          </p:cNvSpPr>
          <p:nvPr>
            <p:ph idx="1"/>
          </p:nvPr>
        </p:nvSpPr>
        <p:spPr bwMode="auto">
          <a:xfrm>
            <a:off x="431372" y="1842868"/>
            <a:ext cx="11329259" cy="4682480"/>
          </a:xfrm>
        </p:spPr>
        <p:txBody>
          <a:bodyPr>
            <a:normAutofit/>
          </a:bodyPr>
          <a:lstStyle/>
          <a:p>
            <a:pPr marL="0" indent="0" algn="ctr">
              <a:buNone/>
              <a:defRPr/>
            </a:pPr>
            <a:r>
              <a:rPr lang="ru-RU" sz="3600" dirty="0" smtClean="0"/>
              <a:t>а.</a:t>
            </a:r>
            <a:endParaRPr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Таблица 4"/>
          <p:cNvGraphicFramePr>
            <a:graphicFrameLocks noGrp="1"/>
          </p:cNvGraphicFramePr>
          <p:nvPr>
            <p:extLst>
              <p:ext uri="{D42A27DB-BD31-4B8C-83A1-F6EECF244321}">
                <p14:modId xmlns:p14="http://schemas.microsoft.com/office/powerpoint/2010/main" val="995943504"/>
              </p:ext>
            </p:extLst>
          </p:nvPr>
        </p:nvGraphicFramePr>
        <p:xfrm>
          <a:off x="1013181" y="1344334"/>
          <a:ext cx="7560840" cy="5565600"/>
        </p:xfrm>
        <a:graphic>
          <a:graphicData uri="http://schemas.openxmlformats.org/drawingml/2006/table">
            <a:tbl>
              <a:tblPr firstCol="1" bandRow="1">
                <a:tableStyleId>{5C22544A-7EE6-4342-B048-85BDC9FD1C3A}</a:tableStyleId>
              </a:tblPr>
              <a:tblGrid>
                <a:gridCol w="3681982">
                  <a:extLst>
                    <a:ext uri="{9D8B030D-6E8A-4147-A177-3AD203B41FA5}">
                      <a16:colId xmlns:a16="http://schemas.microsoft.com/office/drawing/2014/main" val="554540785"/>
                    </a:ext>
                  </a:extLst>
                </a:gridCol>
                <a:gridCol w="3878858">
                  <a:extLst>
                    <a:ext uri="{9D8B030D-6E8A-4147-A177-3AD203B41FA5}">
                      <a16:colId xmlns:a16="http://schemas.microsoft.com/office/drawing/2014/main" val="708789464"/>
                    </a:ext>
                  </a:extLst>
                </a:gridCol>
              </a:tblGrid>
              <a:tr h="243974">
                <a:tc>
                  <a:txBody>
                    <a:bodyPr/>
                    <a:lstStyle/>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2</a:t>
                      </a:r>
                      <a:r>
                        <a:rPr lang="ru-RU" sz="1600" dirty="0">
                          <a:solidFill>
                            <a:schemeClr val="accent1">
                              <a:lumMod val="50000"/>
                            </a:schemeClr>
                          </a:solidFill>
                          <a:effectLst/>
                          <a:latin typeface="Arial" panose="020B0604020202020204" pitchFamily="34" charset="0"/>
                          <a:cs typeface="Arial" panose="020B0604020202020204" pitchFamily="34" charset="0"/>
                        </a:rPr>
                        <a:t>5</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сентября</a:t>
                      </a:r>
                      <a:r>
                        <a:rPr lang="ru-RU"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ru-RU" sz="1600" dirty="0">
                          <a:solidFill>
                            <a:schemeClr val="accent1">
                              <a:lumMod val="50000"/>
                            </a:schemeClr>
                          </a:solidFill>
                          <a:effectLst/>
                          <a:latin typeface="Arial" panose="020B0604020202020204" pitchFamily="34" charset="0"/>
                          <a:cs typeface="Arial" panose="020B0604020202020204" pitchFamily="34" charset="0"/>
                        </a:rPr>
                        <a:t>понедельник</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Немецкий язык</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267919393"/>
                  </a:ext>
                </a:extLst>
              </a:tr>
              <a:tr h="333487">
                <a:tc>
                  <a:txBody>
                    <a:bodyPr/>
                    <a:lstStyle/>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2</a:t>
                      </a:r>
                      <a:r>
                        <a:rPr lang="ru-RU" sz="1600" dirty="0">
                          <a:solidFill>
                            <a:schemeClr val="accent1">
                              <a:lumMod val="50000"/>
                            </a:schemeClr>
                          </a:solidFill>
                          <a:effectLst/>
                          <a:latin typeface="Arial" panose="020B0604020202020204" pitchFamily="34" charset="0"/>
                          <a:cs typeface="Arial" panose="020B0604020202020204" pitchFamily="34" charset="0"/>
                        </a:rPr>
                        <a:t>6</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сентября</a:t>
                      </a:r>
                      <a:r>
                        <a:rPr lang="ru-RU"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en-US" sz="1600" dirty="0" err="1">
                          <a:solidFill>
                            <a:schemeClr val="accent1">
                              <a:lumMod val="50000"/>
                            </a:schemeClr>
                          </a:solidFill>
                          <a:effectLst/>
                          <a:latin typeface="Arial" panose="020B0604020202020204" pitchFamily="34" charset="0"/>
                          <a:cs typeface="Arial" panose="020B0604020202020204" pitchFamily="34" charset="0"/>
                        </a:rPr>
                        <a:t>вторник</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Обществознание</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358834534"/>
                  </a:ext>
                </a:extLst>
              </a:tr>
              <a:tr h="236668">
                <a:tc>
                  <a:txBody>
                    <a:bodyPr/>
                    <a:lstStyle/>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2</a:t>
                      </a:r>
                      <a:r>
                        <a:rPr lang="ru-RU" sz="1600" dirty="0">
                          <a:solidFill>
                            <a:schemeClr val="accent1">
                              <a:lumMod val="50000"/>
                            </a:schemeClr>
                          </a:solidFill>
                          <a:effectLst/>
                          <a:latin typeface="Arial" panose="020B0604020202020204" pitchFamily="34" charset="0"/>
                          <a:cs typeface="Arial" panose="020B0604020202020204" pitchFamily="34" charset="0"/>
                        </a:rPr>
                        <a:t>7</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сентября</a:t>
                      </a:r>
                      <a:r>
                        <a:rPr lang="ru-RU"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en-US" sz="1600" dirty="0" err="1">
                          <a:solidFill>
                            <a:schemeClr val="accent1">
                              <a:lumMod val="50000"/>
                            </a:schemeClr>
                          </a:solidFill>
                          <a:effectLst/>
                          <a:latin typeface="Arial" panose="020B0604020202020204" pitchFamily="34" charset="0"/>
                          <a:cs typeface="Arial" panose="020B0604020202020204" pitchFamily="34" charset="0"/>
                        </a:rPr>
                        <a:t>среда</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dirty="0" err="1">
                          <a:solidFill>
                            <a:schemeClr val="accent1">
                              <a:lumMod val="50000"/>
                            </a:schemeClr>
                          </a:solidFill>
                          <a:effectLst/>
                          <a:latin typeface="Arial" panose="020B0604020202020204" pitchFamily="34" charset="0"/>
                          <a:cs typeface="Arial" panose="020B0604020202020204" pitchFamily="34" charset="0"/>
                        </a:rPr>
                        <a:t>Русский</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язык</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761254071"/>
                  </a:ext>
                </a:extLst>
              </a:tr>
              <a:tr h="333487">
                <a:tc>
                  <a:txBody>
                    <a:bodyPr/>
                    <a:lstStyle/>
                    <a:p>
                      <a:pPr algn="ctr">
                        <a:lnSpc>
                          <a:spcPct val="107000"/>
                        </a:lnSpc>
                        <a:spcAft>
                          <a:spcPts val="0"/>
                        </a:spcAft>
                      </a:pPr>
                      <a:r>
                        <a:rPr lang="en-US" sz="1600" b="1" dirty="0">
                          <a:solidFill>
                            <a:srgbClr val="0070C0"/>
                          </a:solidFill>
                          <a:effectLst/>
                          <a:latin typeface="Arial" panose="020B0604020202020204" pitchFamily="34" charset="0"/>
                          <a:cs typeface="Arial" panose="020B0604020202020204" pitchFamily="34" charset="0"/>
                        </a:rPr>
                        <a:t>2</a:t>
                      </a:r>
                      <a:r>
                        <a:rPr lang="ru-RU" sz="1600" b="1" dirty="0">
                          <a:solidFill>
                            <a:srgbClr val="0070C0"/>
                          </a:solidFill>
                          <a:effectLst/>
                          <a:latin typeface="Arial" panose="020B0604020202020204" pitchFamily="34" charset="0"/>
                          <a:cs typeface="Arial" panose="020B0604020202020204" pitchFamily="34" charset="0"/>
                        </a:rPr>
                        <a:t>8</a:t>
                      </a:r>
                      <a:r>
                        <a:rPr lang="en-US" sz="1600" b="1" dirty="0">
                          <a:solidFill>
                            <a:srgbClr val="0070C0"/>
                          </a:solidFill>
                          <a:effectLst/>
                          <a:latin typeface="Arial" panose="020B0604020202020204" pitchFamily="34" charset="0"/>
                          <a:cs typeface="Arial" panose="020B0604020202020204" pitchFamily="34" charset="0"/>
                        </a:rPr>
                        <a:t> </a:t>
                      </a:r>
                      <a:r>
                        <a:rPr lang="en-US" sz="1600" b="1" dirty="0" err="1">
                          <a:solidFill>
                            <a:srgbClr val="0070C0"/>
                          </a:solidFill>
                          <a:effectLst/>
                          <a:latin typeface="Arial" panose="020B0604020202020204" pitchFamily="34" charset="0"/>
                          <a:cs typeface="Arial" panose="020B0604020202020204" pitchFamily="34" charset="0"/>
                        </a:rPr>
                        <a:t>сентября</a:t>
                      </a:r>
                      <a:r>
                        <a:rPr lang="ru-RU" sz="1600" b="1" dirty="0">
                          <a:solidFill>
                            <a:srgbClr val="0070C0"/>
                          </a:solidFill>
                          <a:effectLst/>
                          <a:latin typeface="Arial" panose="020B0604020202020204" pitchFamily="34" charset="0"/>
                          <a:cs typeface="Arial" panose="020B0604020202020204" pitchFamily="34" charset="0"/>
                        </a:rPr>
                        <a:t> </a:t>
                      </a:r>
                      <a:r>
                        <a:rPr lang="en-US" sz="1600" b="1" dirty="0">
                          <a:solidFill>
                            <a:srgbClr val="0070C0"/>
                          </a:solidFill>
                          <a:effectLst/>
                          <a:latin typeface="Arial" panose="020B0604020202020204" pitchFamily="34" charset="0"/>
                          <a:cs typeface="Arial" panose="020B0604020202020204" pitchFamily="34" charset="0"/>
                        </a:rPr>
                        <a:t>(</a:t>
                      </a:r>
                      <a:r>
                        <a:rPr lang="en-US" sz="1600" b="1" dirty="0" err="1">
                          <a:solidFill>
                            <a:srgbClr val="0070C0"/>
                          </a:solidFill>
                          <a:effectLst/>
                          <a:latin typeface="Arial" panose="020B0604020202020204" pitchFamily="34" charset="0"/>
                          <a:cs typeface="Arial" panose="020B0604020202020204" pitchFamily="34" charset="0"/>
                        </a:rPr>
                        <a:t>четверг</a:t>
                      </a:r>
                      <a:r>
                        <a:rPr lang="en-US" sz="1600" b="1" dirty="0">
                          <a:solidFill>
                            <a:srgbClr val="0070C0"/>
                          </a:solidFill>
                          <a:effectLst/>
                          <a:latin typeface="Arial" panose="020B0604020202020204" pitchFamily="34" charset="0"/>
                          <a:cs typeface="Arial" panose="020B0604020202020204" pitchFamily="34" charset="0"/>
                        </a:rPr>
                        <a:t>)</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b="1" dirty="0" err="1">
                          <a:solidFill>
                            <a:srgbClr val="0070C0"/>
                          </a:solidFill>
                          <a:effectLst/>
                          <a:latin typeface="Arial" panose="020B0604020202020204" pitchFamily="34" charset="0"/>
                          <a:cs typeface="Arial" panose="020B0604020202020204" pitchFamily="34" charset="0"/>
                        </a:rPr>
                        <a:t>Физика</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956236015"/>
                  </a:ext>
                </a:extLst>
              </a:tr>
              <a:tr h="344245">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29</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сентября</a:t>
                      </a:r>
                      <a:r>
                        <a:rPr lang="ru-RU"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en-US" sz="1600" dirty="0" err="1">
                          <a:solidFill>
                            <a:schemeClr val="accent1">
                              <a:lumMod val="50000"/>
                            </a:schemeClr>
                          </a:solidFill>
                          <a:effectLst/>
                          <a:latin typeface="Arial" panose="020B0604020202020204" pitchFamily="34" charset="0"/>
                          <a:cs typeface="Arial" panose="020B0604020202020204" pitchFamily="34" charset="0"/>
                        </a:rPr>
                        <a:t>пятница</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ОБЖ (</a:t>
                      </a:r>
                      <a:r>
                        <a:rPr lang="en-US" sz="1600" dirty="0" err="1">
                          <a:solidFill>
                            <a:schemeClr val="accent1">
                              <a:lumMod val="50000"/>
                            </a:schemeClr>
                          </a:solidFill>
                          <a:effectLst/>
                          <a:latin typeface="Arial" panose="020B0604020202020204" pitchFamily="34" charset="0"/>
                          <a:cs typeface="Arial" panose="020B0604020202020204" pitchFamily="34" charset="0"/>
                        </a:rPr>
                        <a:t>теория</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4137386167"/>
                  </a:ext>
                </a:extLst>
              </a:tr>
              <a:tr h="462578">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30 сентября</a:t>
                      </a: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en-US" sz="1600" dirty="0" err="1">
                          <a:solidFill>
                            <a:schemeClr val="accent1">
                              <a:lumMod val="50000"/>
                            </a:schemeClr>
                          </a:solidFill>
                          <a:effectLst/>
                          <a:latin typeface="Arial" panose="020B0604020202020204" pitchFamily="34" charset="0"/>
                          <a:cs typeface="Arial" panose="020B0604020202020204" pitchFamily="34" charset="0"/>
                        </a:rPr>
                        <a:t>суббота</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600" dirty="0">
                          <a:solidFill>
                            <a:schemeClr val="accent1">
                              <a:lumMod val="50000"/>
                            </a:schemeClr>
                          </a:solidFill>
                          <a:effectLst/>
                          <a:latin typeface="Arial" panose="020B0604020202020204" pitchFamily="34" charset="0"/>
                          <a:cs typeface="Arial" panose="020B0604020202020204" pitchFamily="34" charset="0"/>
                        </a:rPr>
                        <a:t>ОБЖ (</a:t>
                      </a:r>
                      <a:r>
                        <a:rPr lang="en-US" sz="1600" dirty="0" err="1">
                          <a:solidFill>
                            <a:schemeClr val="accent1">
                              <a:lumMod val="50000"/>
                            </a:schemeClr>
                          </a:solidFill>
                          <a:effectLst/>
                          <a:latin typeface="Arial" panose="020B0604020202020204" pitchFamily="34" charset="0"/>
                          <a:cs typeface="Arial" panose="020B0604020202020204" pitchFamily="34" charset="0"/>
                        </a:rPr>
                        <a:t>практика</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90493525"/>
                  </a:ext>
                </a:extLst>
              </a:tr>
              <a:tr h="376518">
                <a:tc>
                  <a:txBody>
                    <a:bodyPr/>
                    <a:lstStyle/>
                    <a:p>
                      <a:pPr algn="ctr">
                        <a:lnSpc>
                          <a:spcPct val="107000"/>
                        </a:lnSpc>
                        <a:spcAft>
                          <a:spcPts val="0"/>
                        </a:spcAft>
                      </a:pPr>
                      <a:r>
                        <a:rPr lang="ru-RU" sz="1600" b="1" dirty="0">
                          <a:solidFill>
                            <a:srgbClr val="0070C0"/>
                          </a:solidFill>
                          <a:effectLst/>
                          <a:latin typeface="Arial" panose="020B0604020202020204" pitchFamily="34" charset="0"/>
                          <a:cs typeface="Arial" panose="020B0604020202020204" pitchFamily="34" charset="0"/>
                        </a:rPr>
                        <a:t>2</a:t>
                      </a:r>
                      <a:r>
                        <a:rPr lang="en-US" sz="1600" b="1" dirty="0">
                          <a:solidFill>
                            <a:srgbClr val="0070C0"/>
                          </a:solidFill>
                          <a:effectLst/>
                          <a:latin typeface="Arial" panose="020B0604020202020204" pitchFamily="34" charset="0"/>
                          <a:cs typeface="Arial" panose="020B0604020202020204" pitchFamily="34" charset="0"/>
                        </a:rPr>
                        <a:t> </a:t>
                      </a:r>
                      <a:r>
                        <a:rPr lang="en-US" sz="1600" b="1" dirty="0" err="1">
                          <a:solidFill>
                            <a:srgbClr val="0070C0"/>
                          </a:solidFill>
                          <a:effectLst/>
                          <a:latin typeface="Arial" panose="020B0604020202020204" pitchFamily="34" charset="0"/>
                          <a:cs typeface="Arial" panose="020B0604020202020204" pitchFamily="34" charset="0"/>
                        </a:rPr>
                        <a:t>октября</a:t>
                      </a:r>
                      <a:r>
                        <a:rPr lang="ru-RU" sz="1600" b="1" dirty="0">
                          <a:solidFill>
                            <a:srgbClr val="0070C0"/>
                          </a:solidFill>
                          <a:effectLst/>
                          <a:latin typeface="Arial" panose="020B0604020202020204" pitchFamily="34" charset="0"/>
                          <a:cs typeface="Arial" panose="020B0604020202020204" pitchFamily="34" charset="0"/>
                        </a:rPr>
                        <a:t> </a:t>
                      </a:r>
                      <a:r>
                        <a:rPr lang="en-US" sz="1600" b="1" dirty="0">
                          <a:solidFill>
                            <a:srgbClr val="0070C0"/>
                          </a:solidFill>
                          <a:effectLst/>
                          <a:latin typeface="Arial" panose="020B0604020202020204" pitchFamily="34" charset="0"/>
                          <a:cs typeface="Arial" panose="020B0604020202020204" pitchFamily="34" charset="0"/>
                        </a:rPr>
                        <a:t>(</a:t>
                      </a:r>
                      <a:r>
                        <a:rPr lang="en-US" sz="1600" b="1" dirty="0" err="1">
                          <a:solidFill>
                            <a:srgbClr val="0070C0"/>
                          </a:solidFill>
                          <a:effectLst/>
                          <a:latin typeface="Arial" panose="020B0604020202020204" pitchFamily="34" charset="0"/>
                          <a:cs typeface="Arial" panose="020B0604020202020204" pitchFamily="34" charset="0"/>
                        </a:rPr>
                        <a:t>понедельник</a:t>
                      </a:r>
                      <a:r>
                        <a:rPr lang="en-US" sz="1600" b="1" dirty="0">
                          <a:solidFill>
                            <a:srgbClr val="0070C0"/>
                          </a:solidFill>
                          <a:effectLst/>
                          <a:latin typeface="Arial" panose="020B0604020202020204" pitchFamily="34" charset="0"/>
                          <a:cs typeface="Arial" panose="020B0604020202020204" pitchFamily="34" charset="0"/>
                        </a:rPr>
                        <a:t>)</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b="1" dirty="0">
                          <a:solidFill>
                            <a:srgbClr val="0070C0"/>
                          </a:solidFill>
                          <a:effectLst/>
                          <a:latin typeface="Arial" panose="020B0604020202020204" pitchFamily="34" charset="0"/>
                          <a:cs typeface="Arial" panose="020B0604020202020204" pitchFamily="34" charset="0"/>
                        </a:rPr>
                        <a:t>Астрономия</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679007554"/>
                  </a:ext>
                </a:extLst>
              </a:tr>
              <a:tr h="344245">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3</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октября</a:t>
                      </a:r>
                      <a:r>
                        <a:rPr lang="ru-RU"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en-US" sz="1600" dirty="0" err="1">
                          <a:solidFill>
                            <a:schemeClr val="accent1">
                              <a:lumMod val="50000"/>
                            </a:schemeClr>
                          </a:solidFill>
                          <a:effectLst/>
                          <a:latin typeface="Arial" panose="020B0604020202020204" pitchFamily="34" charset="0"/>
                          <a:cs typeface="Arial" panose="020B0604020202020204" pitchFamily="34" charset="0"/>
                        </a:rPr>
                        <a:t>вторник</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География</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495665773"/>
                  </a:ext>
                </a:extLst>
              </a:tr>
              <a:tr h="365760">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4</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октября</a:t>
                      </a:r>
                      <a:r>
                        <a:rPr lang="ru-RU"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ru-RU" sz="1600" dirty="0">
                          <a:solidFill>
                            <a:schemeClr val="accent1">
                              <a:lumMod val="50000"/>
                            </a:schemeClr>
                          </a:solidFill>
                          <a:effectLst/>
                          <a:latin typeface="Arial" panose="020B0604020202020204" pitchFamily="34" charset="0"/>
                          <a:cs typeface="Arial" panose="020B0604020202020204" pitchFamily="34" charset="0"/>
                        </a:rPr>
                        <a:t>среда</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Литература</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461769718"/>
                  </a:ext>
                </a:extLst>
              </a:tr>
              <a:tr h="413906">
                <a:tc>
                  <a:txBody>
                    <a:bodyPr/>
                    <a:lstStyle/>
                    <a:p>
                      <a:pPr algn="ctr">
                        <a:lnSpc>
                          <a:spcPct val="107000"/>
                        </a:lnSpc>
                        <a:spcAft>
                          <a:spcPts val="0"/>
                        </a:spcAft>
                      </a:pPr>
                      <a:r>
                        <a:rPr lang="ru-RU" sz="1600" b="1" dirty="0">
                          <a:solidFill>
                            <a:srgbClr val="0070C0"/>
                          </a:solidFill>
                          <a:effectLst/>
                          <a:latin typeface="Arial" panose="020B0604020202020204" pitchFamily="34" charset="0"/>
                          <a:cs typeface="Arial" panose="020B0604020202020204" pitchFamily="34" charset="0"/>
                        </a:rPr>
                        <a:t>5</a:t>
                      </a:r>
                      <a:r>
                        <a:rPr lang="en-US" sz="1600" b="1" dirty="0">
                          <a:solidFill>
                            <a:srgbClr val="0070C0"/>
                          </a:solidFill>
                          <a:effectLst/>
                          <a:latin typeface="Arial" panose="020B0604020202020204" pitchFamily="34" charset="0"/>
                          <a:cs typeface="Arial" panose="020B0604020202020204" pitchFamily="34" charset="0"/>
                        </a:rPr>
                        <a:t> </a:t>
                      </a:r>
                      <a:r>
                        <a:rPr lang="en-US" sz="1600" b="1" dirty="0" err="1">
                          <a:solidFill>
                            <a:srgbClr val="0070C0"/>
                          </a:solidFill>
                          <a:effectLst/>
                          <a:latin typeface="Arial" panose="020B0604020202020204" pitchFamily="34" charset="0"/>
                          <a:cs typeface="Arial" panose="020B0604020202020204" pitchFamily="34" charset="0"/>
                        </a:rPr>
                        <a:t>октября</a:t>
                      </a:r>
                      <a:r>
                        <a:rPr lang="ru-RU" sz="1600" b="1" dirty="0">
                          <a:solidFill>
                            <a:srgbClr val="0070C0"/>
                          </a:solidFill>
                          <a:effectLst/>
                          <a:latin typeface="Arial" panose="020B0604020202020204" pitchFamily="34" charset="0"/>
                          <a:cs typeface="Arial" panose="020B0604020202020204" pitchFamily="34" charset="0"/>
                        </a:rPr>
                        <a:t> </a:t>
                      </a:r>
                      <a:r>
                        <a:rPr lang="en-US" sz="1600" b="1" dirty="0">
                          <a:solidFill>
                            <a:srgbClr val="0070C0"/>
                          </a:solidFill>
                          <a:effectLst/>
                          <a:latin typeface="Arial" panose="020B0604020202020204" pitchFamily="34" charset="0"/>
                          <a:cs typeface="Arial" panose="020B0604020202020204" pitchFamily="34" charset="0"/>
                        </a:rPr>
                        <a:t>(</a:t>
                      </a:r>
                      <a:r>
                        <a:rPr lang="ru-RU" sz="1600" b="1" dirty="0">
                          <a:solidFill>
                            <a:srgbClr val="0070C0"/>
                          </a:solidFill>
                          <a:effectLst/>
                          <a:latin typeface="Arial" panose="020B0604020202020204" pitchFamily="34" charset="0"/>
                          <a:cs typeface="Arial" panose="020B0604020202020204" pitchFamily="34" charset="0"/>
                        </a:rPr>
                        <a:t>четверг</a:t>
                      </a:r>
                      <a:r>
                        <a:rPr lang="en-US" sz="1600" b="1" dirty="0">
                          <a:solidFill>
                            <a:srgbClr val="0070C0"/>
                          </a:solidFill>
                          <a:effectLst/>
                          <a:latin typeface="Arial" panose="020B0604020202020204" pitchFamily="34" charset="0"/>
                          <a:cs typeface="Arial" panose="020B0604020202020204" pitchFamily="34" charset="0"/>
                        </a:rPr>
                        <a:t>)</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b="1" dirty="0">
                          <a:solidFill>
                            <a:srgbClr val="0070C0"/>
                          </a:solidFill>
                          <a:effectLst/>
                          <a:latin typeface="Arial" panose="020B0604020202020204" pitchFamily="34" charset="0"/>
                          <a:cs typeface="Arial" panose="020B0604020202020204" pitchFamily="34" charset="0"/>
                        </a:rPr>
                        <a:t>Химия</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528186763"/>
                  </a:ext>
                </a:extLst>
              </a:tr>
              <a:tr h="413906">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6</a:t>
                      </a:r>
                      <a:r>
                        <a:rPr lang="en-US"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err="1">
                          <a:solidFill>
                            <a:schemeClr val="accent1">
                              <a:lumMod val="50000"/>
                            </a:schemeClr>
                          </a:solidFill>
                          <a:effectLst/>
                          <a:latin typeface="Arial" panose="020B0604020202020204" pitchFamily="34" charset="0"/>
                          <a:cs typeface="Arial" panose="020B0604020202020204" pitchFamily="34" charset="0"/>
                        </a:rPr>
                        <a:t>октября</a:t>
                      </a:r>
                      <a:r>
                        <a:rPr lang="ru-RU" sz="1600" dirty="0">
                          <a:solidFill>
                            <a:schemeClr val="accent1">
                              <a:lumMod val="50000"/>
                            </a:schemeClr>
                          </a:solidFill>
                          <a:effectLst/>
                          <a:latin typeface="Arial" panose="020B0604020202020204" pitchFamily="34" charset="0"/>
                          <a:cs typeface="Arial" panose="020B0604020202020204" pitchFamily="34" charset="0"/>
                        </a:rPr>
                        <a:t> </a:t>
                      </a:r>
                      <a:r>
                        <a:rPr lang="en-US" sz="1600" dirty="0">
                          <a:solidFill>
                            <a:schemeClr val="accent1">
                              <a:lumMod val="50000"/>
                            </a:schemeClr>
                          </a:solidFill>
                          <a:effectLst/>
                          <a:latin typeface="Arial" panose="020B0604020202020204" pitchFamily="34" charset="0"/>
                          <a:cs typeface="Arial" panose="020B0604020202020204" pitchFamily="34" charset="0"/>
                        </a:rPr>
                        <a:t>(</a:t>
                      </a:r>
                      <a:r>
                        <a:rPr lang="ru-RU" sz="1600" dirty="0">
                          <a:solidFill>
                            <a:schemeClr val="accent1">
                              <a:lumMod val="50000"/>
                            </a:schemeClr>
                          </a:solidFill>
                          <a:effectLst/>
                          <a:latin typeface="Arial" panose="020B0604020202020204" pitchFamily="34" charset="0"/>
                          <a:cs typeface="Arial" panose="020B0604020202020204" pitchFamily="34" charset="0"/>
                        </a:rPr>
                        <a:t>пятница</a:t>
                      </a:r>
                      <a:r>
                        <a:rPr lang="en-US" sz="1600" dirty="0">
                          <a:solidFill>
                            <a:schemeClr val="accent1">
                              <a:lumMod val="50000"/>
                            </a:schemeClr>
                          </a:solidFill>
                          <a:effectLst/>
                          <a:latin typeface="Arial" panose="020B0604020202020204" pitchFamily="34" charset="0"/>
                          <a:cs typeface="Arial" panose="020B0604020202020204" pitchFamily="34" charset="0"/>
                        </a:rPr>
                        <a:t>)</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dirty="0">
                          <a:solidFill>
                            <a:schemeClr val="accent1">
                              <a:lumMod val="50000"/>
                            </a:schemeClr>
                          </a:solidFill>
                          <a:effectLst/>
                          <a:latin typeface="Arial" panose="020B0604020202020204" pitchFamily="34" charset="0"/>
                          <a:cs typeface="Arial" panose="020B0604020202020204" pitchFamily="34" charset="0"/>
                        </a:rPr>
                        <a:t>Искусство (МХК)</a:t>
                      </a:r>
                      <a:endParaRPr lang="ru-RU"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489991023"/>
                  </a:ext>
                </a:extLst>
              </a:tr>
              <a:tr h="413906">
                <a:tc>
                  <a:txBody>
                    <a:bodyPr/>
                    <a:lstStyle/>
                    <a:p>
                      <a:pPr algn="ctr">
                        <a:lnSpc>
                          <a:spcPct val="107000"/>
                        </a:lnSpc>
                        <a:spcAft>
                          <a:spcPts val="0"/>
                        </a:spcAft>
                      </a:pPr>
                      <a:r>
                        <a:rPr lang="ru-RU" sz="1600" b="1" dirty="0">
                          <a:solidFill>
                            <a:srgbClr val="0070C0"/>
                          </a:solidFill>
                          <a:effectLst/>
                          <a:latin typeface="Arial" panose="020B0604020202020204" pitchFamily="34" charset="0"/>
                          <a:cs typeface="Arial" panose="020B0604020202020204" pitchFamily="34" charset="0"/>
                        </a:rPr>
                        <a:t>12</a:t>
                      </a:r>
                      <a:r>
                        <a:rPr lang="en-US" sz="1600" b="1" dirty="0">
                          <a:solidFill>
                            <a:srgbClr val="0070C0"/>
                          </a:solidFill>
                          <a:effectLst/>
                          <a:latin typeface="Arial" panose="020B0604020202020204" pitchFamily="34" charset="0"/>
                          <a:cs typeface="Arial" panose="020B0604020202020204" pitchFamily="34" charset="0"/>
                        </a:rPr>
                        <a:t> </a:t>
                      </a:r>
                      <a:r>
                        <a:rPr lang="en-US" sz="1600" b="1" dirty="0" err="1">
                          <a:solidFill>
                            <a:srgbClr val="0070C0"/>
                          </a:solidFill>
                          <a:effectLst/>
                          <a:latin typeface="Arial" panose="020B0604020202020204" pitchFamily="34" charset="0"/>
                          <a:cs typeface="Arial" panose="020B0604020202020204" pitchFamily="34" charset="0"/>
                        </a:rPr>
                        <a:t>октября</a:t>
                      </a:r>
                      <a:r>
                        <a:rPr lang="ru-RU" sz="1600" b="1" dirty="0">
                          <a:solidFill>
                            <a:srgbClr val="0070C0"/>
                          </a:solidFill>
                          <a:effectLst/>
                          <a:latin typeface="Arial" panose="020B0604020202020204" pitchFamily="34" charset="0"/>
                          <a:cs typeface="Arial" panose="020B0604020202020204" pitchFamily="34" charset="0"/>
                        </a:rPr>
                        <a:t> (четверг</a:t>
                      </a:r>
                      <a:r>
                        <a:rPr lang="en-US" sz="1600" b="1" dirty="0">
                          <a:solidFill>
                            <a:srgbClr val="0070C0"/>
                          </a:solidFill>
                          <a:effectLst/>
                          <a:latin typeface="Arial" panose="020B0604020202020204" pitchFamily="34" charset="0"/>
                          <a:cs typeface="Arial" panose="020B0604020202020204" pitchFamily="34" charset="0"/>
                        </a:rPr>
                        <a:t>)</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b="1" dirty="0">
                          <a:solidFill>
                            <a:srgbClr val="0070C0"/>
                          </a:solidFill>
                          <a:effectLst/>
                          <a:latin typeface="Arial" panose="020B0604020202020204" pitchFamily="34" charset="0"/>
                          <a:cs typeface="Arial" panose="020B0604020202020204" pitchFamily="34" charset="0"/>
                        </a:rPr>
                        <a:t>Биология</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763199308"/>
                  </a:ext>
                </a:extLst>
              </a:tr>
              <a:tr h="413906">
                <a:tc>
                  <a:txBody>
                    <a:bodyPr/>
                    <a:lstStyle/>
                    <a:p>
                      <a:pPr algn="ctr">
                        <a:lnSpc>
                          <a:spcPct val="107000"/>
                        </a:lnSpc>
                        <a:spcAft>
                          <a:spcPts val="0"/>
                        </a:spcAft>
                      </a:pPr>
                      <a:r>
                        <a:rPr lang="en-US" sz="1600" b="1" dirty="0">
                          <a:solidFill>
                            <a:srgbClr val="0070C0"/>
                          </a:solidFill>
                          <a:effectLst/>
                          <a:latin typeface="Arial" panose="020B0604020202020204" pitchFamily="34" charset="0"/>
                          <a:cs typeface="Arial" panose="020B0604020202020204" pitchFamily="34" charset="0"/>
                        </a:rPr>
                        <a:t>1</a:t>
                      </a:r>
                      <a:r>
                        <a:rPr lang="ru-RU" sz="1600" b="1" dirty="0">
                          <a:solidFill>
                            <a:srgbClr val="0070C0"/>
                          </a:solidFill>
                          <a:effectLst/>
                          <a:latin typeface="Arial" panose="020B0604020202020204" pitchFamily="34" charset="0"/>
                          <a:cs typeface="Arial" panose="020B0604020202020204" pitchFamily="34" charset="0"/>
                        </a:rPr>
                        <a:t>9</a:t>
                      </a:r>
                      <a:r>
                        <a:rPr lang="en-US" sz="1600" b="1" dirty="0">
                          <a:solidFill>
                            <a:srgbClr val="0070C0"/>
                          </a:solidFill>
                          <a:effectLst/>
                          <a:latin typeface="Arial" panose="020B0604020202020204" pitchFamily="34" charset="0"/>
                          <a:cs typeface="Arial" panose="020B0604020202020204" pitchFamily="34" charset="0"/>
                        </a:rPr>
                        <a:t> </a:t>
                      </a:r>
                      <a:r>
                        <a:rPr lang="en-US" sz="1600" b="1" dirty="0" err="1">
                          <a:solidFill>
                            <a:srgbClr val="0070C0"/>
                          </a:solidFill>
                          <a:effectLst/>
                          <a:latin typeface="Arial" panose="020B0604020202020204" pitchFamily="34" charset="0"/>
                          <a:cs typeface="Arial" panose="020B0604020202020204" pitchFamily="34" charset="0"/>
                        </a:rPr>
                        <a:t>октября</a:t>
                      </a:r>
                      <a:r>
                        <a:rPr lang="ru-RU" sz="1600" b="1" dirty="0">
                          <a:solidFill>
                            <a:srgbClr val="0070C0"/>
                          </a:solidFill>
                          <a:effectLst/>
                          <a:latin typeface="Arial" panose="020B0604020202020204" pitchFamily="34" charset="0"/>
                          <a:cs typeface="Arial" panose="020B0604020202020204" pitchFamily="34" charset="0"/>
                        </a:rPr>
                        <a:t> </a:t>
                      </a:r>
                      <a:r>
                        <a:rPr lang="en-US" sz="1600" b="1" dirty="0">
                          <a:solidFill>
                            <a:srgbClr val="0070C0"/>
                          </a:solidFill>
                          <a:effectLst/>
                          <a:latin typeface="Arial" panose="020B0604020202020204" pitchFamily="34" charset="0"/>
                          <a:cs typeface="Arial" panose="020B0604020202020204" pitchFamily="34" charset="0"/>
                        </a:rPr>
                        <a:t>(</a:t>
                      </a:r>
                      <a:r>
                        <a:rPr lang="ru-RU" sz="1600" b="1" dirty="0">
                          <a:solidFill>
                            <a:srgbClr val="0070C0"/>
                          </a:solidFill>
                          <a:effectLst/>
                          <a:latin typeface="Arial" panose="020B0604020202020204" pitchFamily="34" charset="0"/>
                          <a:cs typeface="Arial" panose="020B0604020202020204" pitchFamily="34" charset="0"/>
                        </a:rPr>
                        <a:t>четверг</a:t>
                      </a:r>
                      <a:r>
                        <a:rPr lang="en-US" sz="1600" b="1" dirty="0">
                          <a:solidFill>
                            <a:srgbClr val="0070C0"/>
                          </a:solidFill>
                          <a:effectLst/>
                          <a:latin typeface="Arial" panose="020B0604020202020204" pitchFamily="34" charset="0"/>
                          <a:cs typeface="Arial" panose="020B0604020202020204" pitchFamily="34" charset="0"/>
                        </a:rPr>
                        <a:t>)</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b="1" dirty="0">
                          <a:solidFill>
                            <a:srgbClr val="0070C0"/>
                          </a:solidFill>
                          <a:effectLst/>
                          <a:latin typeface="Arial" panose="020B0604020202020204" pitchFamily="34" charset="0"/>
                          <a:cs typeface="Arial" panose="020B0604020202020204" pitchFamily="34" charset="0"/>
                        </a:rPr>
                        <a:t>Математика</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666283325"/>
                  </a:ext>
                </a:extLst>
              </a:tr>
              <a:tr h="413906">
                <a:tc>
                  <a:txBody>
                    <a:bodyPr/>
                    <a:lstStyle/>
                    <a:p>
                      <a:pPr algn="ctr">
                        <a:lnSpc>
                          <a:spcPct val="107000"/>
                        </a:lnSpc>
                        <a:spcAft>
                          <a:spcPts val="0"/>
                        </a:spcAft>
                      </a:pPr>
                      <a:r>
                        <a:rPr lang="ru-RU" sz="1600" b="1" dirty="0">
                          <a:solidFill>
                            <a:srgbClr val="0070C0"/>
                          </a:solidFill>
                          <a:effectLst/>
                          <a:latin typeface="Arial" panose="020B0604020202020204" pitchFamily="34" charset="0"/>
                          <a:cs typeface="Arial" panose="020B0604020202020204" pitchFamily="34" charset="0"/>
                        </a:rPr>
                        <a:t>20</a:t>
                      </a:r>
                      <a:r>
                        <a:rPr lang="en-US" sz="1600" b="1" dirty="0">
                          <a:solidFill>
                            <a:srgbClr val="0070C0"/>
                          </a:solidFill>
                          <a:effectLst/>
                          <a:latin typeface="Arial" panose="020B0604020202020204" pitchFamily="34" charset="0"/>
                          <a:cs typeface="Arial" panose="020B0604020202020204" pitchFamily="34" charset="0"/>
                        </a:rPr>
                        <a:t> </a:t>
                      </a:r>
                      <a:r>
                        <a:rPr lang="en-US" sz="1600" b="1" dirty="0" err="1">
                          <a:solidFill>
                            <a:srgbClr val="0070C0"/>
                          </a:solidFill>
                          <a:effectLst/>
                          <a:latin typeface="Arial" panose="020B0604020202020204" pitchFamily="34" charset="0"/>
                          <a:cs typeface="Arial" panose="020B0604020202020204" pitchFamily="34" charset="0"/>
                        </a:rPr>
                        <a:t>октября</a:t>
                      </a:r>
                      <a:r>
                        <a:rPr lang="ru-RU" sz="1600" b="1" dirty="0">
                          <a:solidFill>
                            <a:srgbClr val="0070C0"/>
                          </a:solidFill>
                          <a:effectLst/>
                          <a:latin typeface="Arial" panose="020B0604020202020204" pitchFamily="34" charset="0"/>
                          <a:cs typeface="Arial" panose="020B0604020202020204" pitchFamily="34" charset="0"/>
                        </a:rPr>
                        <a:t> </a:t>
                      </a:r>
                      <a:r>
                        <a:rPr lang="en-US" sz="1600" b="1" dirty="0">
                          <a:solidFill>
                            <a:srgbClr val="0070C0"/>
                          </a:solidFill>
                          <a:effectLst/>
                          <a:latin typeface="Arial" panose="020B0604020202020204" pitchFamily="34" charset="0"/>
                          <a:cs typeface="Arial" panose="020B0604020202020204" pitchFamily="34" charset="0"/>
                        </a:rPr>
                        <a:t>(</a:t>
                      </a:r>
                      <a:r>
                        <a:rPr lang="ru-RU" sz="1600" b="1" dirty="0">
                          <a:solidFill>
                            <a:srgbClr val="0070C0"/>
                          </a:solidFill>
                          <a:effectLst/>
                          <a:latin typeface="Arial" panose="020B0604020202020204" pitchFamily="34" charset="0"/>
                          <a:cs typeface="Arial" panose="020B0604020202020204" pitchFamily="34" charset="0"/>
                        </a:rPr>
                        <a:t>пятница</a:t>
                      </a:r>
                      <a:r>
                        <a:rPr lang="en-US" sz="1600" b="1" dirty="0">
                          <a:solidFill>
                            <a:srgbClr val="0070C0"/>
                          </a:solidFill>
                          <a:effectLst/>
                          <a:latin typeface="Arial" panose="020B0604020202020204" pitchFamily="34" charset="0"/>
                          <a:cs typeface="Arial" panose="020B0604020202020204" pitchFamily="34" charset="0"/>
                        </a:rPr>
                        <a:t>) </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600" b="1" dirty="0">
                          <a:solidFill>
                            <a:srgbClr val="0070C0"/>
                          </a:solidFill>
                          <a:effectLst/>
                          <a:latin typeface="Arial" panose="020B0604020202020204" pitchFamily="34" charset="0"/>
                          <a:cs typeface="Arial" panose="020B0604020202020204" pitchFamily="34" charset="0"/>
                        </a:rPr>
                        <a:t>Математика</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125855526"/>
                  </a:ext>
                </a:extLst>
              </a:tr>
              <a:tr h="413906">
                <a:tc>
                  <a:txBody>
                    <a:bodyPr/>
                    <a:lstStyle/>
                    <a:p>
                      <a:pPr algn="ctr">
                        <a:lnSpc>
                          <a:spcPct val="107000"/>
                        </a:lnSpc>
                        <a:spcAft>
                          <a:spcPts val="0"/>
                        </a:spcAft>
                      </a:pPr>
                      <a:r>
                        <a:rPr lang="en-US" sz="1600" b="1" dirty="0">
                          <a:solidFill>
                            <a:srgbClr val="0070C0"/>
                          </a:solidFill>
                          <a:effectLst/>
                          <a:latin typeface="Arial" panose="020B0604020202020204" pitchFamily="34" charset="0"/>
                          <a:cs typeface="Arial" panose="020B0604020202020204" pitchFamily="34" charset="0"/>
                        </a:rPr>
                        <a:t>2</a:t>
                      </a:r>
                      <a:r>
                        <a:rPr lang="ru-RU" sz="1600" b="1" dirty="0">
                          <a:solidFill>
                            <a:srgbClr val="0070C0"/>
                          </a:solidFill>
                          <a:effectLst/>
                          <a:latin typeface="Arial" panose="020B0604020202020204" pitchFamily="34" charset="0"/>
                          <a:cs typeface="Arial" panose="020B0604020202020204" pitchFamily="34" charset="0"/>
                        </a:rPr>
                        <a:t>6</a:t>
                      </a:r>
                      <a:r>
                        <a:rPr lang="en-US" sz="1600" b="1" dirty="0">
                          <a:solidFill>
                            <a:srgbClr val="0070C0"/>
                          </a:solidFill>
                          <a:effectLst/>
                          <a:latin typeface="Arial" panose="020B0604020202020204" pitchFamily="34" charset="0"/>
                          <a:cs typeface="Arial" panose="020B0604020202020204" pitchFamily="34" charset="0"/>
                        </a:rPr>
                        <a:t> </a:t>
                      </a:r>
                      <a:r>
                        <a:rPr lang="en-US" sz="1600" b="1" dirty="0" err="1">
                          <a:solidFill>
                            <a:srgbClr val="0070C0"/>
                          </a:solidFill>
                          <a:effectLst/>
                          <a:latin typeface="Arial" panose="020B0604020202020204" pitchFamily="34" charset="0"/>
                          <a:cs typeface="Arial" panose="020B0604020202020204" pitchFamily="34" charset="0"/>
                        </a:rPr>
                        <a:t>октября</a:t>
                      </a:r>
                      <a:r>
                        <a:rPr lang="ru-RU" sz="1600" b="1" dirty="0">
                          <a:solidFill>
                            <a:srgbClr val="0070C0"/>
                          </a:solidFill>
                          <a:effectLst/>
                          <a:latin typeface="Arial" panose="020B0604020202020204" pitchFamily="34" charset="0"/>
                          <a:cs typeface="Arial" panose="020B0604020202020204" pitchFamily="34" charset="0"/>
                        </a:rPr>
                        <a:t> </a:t>
                      </a:r>
                      <a:r>
                        <a:rPr lang="en-US" sz="1600" b="1" dirty="0">
                          <a:solidFill>
                            <a:srgbClr val="0070C0"/>
                          </a:solidFill>
                          <a:effectLst/>
                          <a:latin typeface="Arial" panose="020B0604020202020204" pitchFamily="34" charset="0"/>
                          <a:cs typeface="Arial" panose="020B0604020202020204" pitchFamily="34" charset="0"/>
                        </a:rPr>
                        <a:t>(</a:t>
                      </a:r>
                      <a:r>
                        <a:rPr lang="en-US" sz="1600" b="1" dirty="0" err="1">
                          <a:solidFill>
                            <a:srgbClr val="0070C0"/>
                          </a:solidFill>
                          <a:effectLst/>
                          <a:latin typeface="Arial" panose="020B0604020202020204" pitchFamily="34" charset="0"/>
                          <a:cs typeface="Arial" panose="020B0604020202020204" pitchFamily="34" charset="0"/>
                        </a:rPr>
                        <a:t>четверг</a:t>
                      </a:r>
                      <a:r>
                        <a:rPr lang="en-US" sz="1600" b="1" dirty="0">
                          <a:solidFill>
                            <a:srgbClr val="0070C0"/>
                          </a:solidFill>
                          <a:effectLst/>
                          <a:latin typeface="Arial" panose="020B0604020202020204" pitchFamily="34" charset="0"/>
                          <a:cs typeface="Arial" panose="020B0604020202020204" pitchFamily="34" charset="0"/>
                        </a:rPr>
                        <a:t>) </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600" b="1" dirty="0">
                          <a:solidFill>
                            <a:srgbClr val="0070C0"/>
                          </a:solidFill>
                          <a:effectLst/>
                          <a:latin typeface="Arial" panose="020B0604020202020204" pitchFamily="34" charset="0"/>
                          <a:cs typeface="Arial" panose="020B0604020202020204" pitchFamily="34" charset="0"/>
                        </a:rPr>
                        <a:t>Информатика</a:t>
                      </a:r>
                      <a:endParaRPr lang="ru-RU"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296946117"/>
                  </a:ext>
                </a:extLst>
              </a:tr>
            </a:tbl>
          </a:graphicData>
        </a:graphic>
      </p:graphicFrame>
    </p:spTree>
    <p:extLst>
      <p:ext uri="{BB962C8B-B14F-4D97-AF65-F5344CB8AC3E}">
        <p14:creationId xmlns:p14="http://schemas.microsoft.com/office/powerpoint/2010/main" val="1950058722"/>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398686" y="404664"/>
            <a:ext cx="11394631" cy="1224136"/>
          </a:xfrm>
        </p:spPr>
        <p:txBody>
          <a:bodyPr>
            <a:normAutofit fontScale="90000"/>
          </a:bodyPr>
          <a:lstStyle/>
          <a:p>
            <a:pPr algn="ctr">
              <a:defRPr/>
            </a:pPr>
            <a:r>
              <a:rPr lang="ru-RU" sz="3100" b="1" spc="-85" dirty="0">
                <a:latin typeface="Arial" panose="020B0604020202020204" pitchFamily="34" charset="0"/>
                <a:cs typeface="Arial" panose="020B0604020202020204" pitchFamily="34" charset="0"/>
              </a:rPr>
              <a:t>О</a:t>
            </a:r>
            <a:r>
              <a:rPr lang="ru-RU" sz="3100" b="1" spc="-70" dirty="0">
                <a:latin typeface="Arial" panose="020B0604020202020204" pitchFamily="34" charset="0"/>
                <a:cs typeface="Arial" panose="020B0604020202020204" pitchFamily="34" charset="0"/>
              </a:rPr>
              <a:t>р</a:t>
            </a:r>
            <a:r>
              <a:rPr lang="ru-RU" sz="3100" b="1" spc="-65" dirty="0">
                <a:latin typeface="Arial" panose="020B0604020202020204" pitchFamily="34" charset="0"/>
                <a:cs typeface="Arial" panose="020B0604020202020204" pitchFamily="34" charset="0"/>
              </a:rPr>
              <a:t>г</a:t>
            </a:r>
            <a:r>
              <a:rPr lang="ru-RU" sz="3100" b="1" spc="-85" dirty="0">
                <a:latin typeface="Arial" panose="020B0604020202020204" pitchFamily="34" charset="0"/>
                <a:cs typeface="Arial" panose="020B0604020202020204" pitchFamily="34" charset="0"/>
              </a:rPr>
              <a:t>а</a:t>
            </a:r>
            <a:r>
              <a:rPr lang="ru-RU" sz="3100" b="1" spc="-90" dirty="0">
                <a:latin typeface="Arial" panose="020B0604020202020204" pitchFamily="34" charset="0"/>
                <a:cs typeface="Arial" panose="020B0604020202020204" pitchFamily="34" charset="0"/>
              </a:rPr>
              <a:t>н</a:t>
            </a:r>
            <a:r>
              <a:rPr lang="ru-RU" sz="3100" b="1" spc="-75" dirty="0">
                <a:latin typeface="Arial" panose="020B0604020202020204" pitchFamily="34" charset="0"/>
                <a:cs typeface="Arial" panose="020B0604020202020204" pitchFamily="34" charset="0"/>
              </a:rPr>
              <a:t>и</a:t>
            </a:r>
            <a:r>
              <a:rPr lang="ru-RU" sz="3100" b="1" spc="-80" dirty="0">
                <a:latin typeface="Arial" panose="020B0604020202020204" pitchFamily="34" charset="0"/>
                <a:cs typeface="Arial" panose="020B0604020202020204" pitchFamily="34" charset="0"/>
              </a:rPr>
              <a:t>з</a:t>
            </a:r>
            <a:r>
              <a:rPr lang="ru-RU" sz="3100" b="1" spc="-85" dirty="0">
                <a:latin typeface="Arial" panose="020B0604020202020204" pitchFamily="34" charset="0"/>
                <a:cs typeface="Arial" panose="020B0604020202020204" pitchFamily="34" charset="0"/>
              </a:rPr>
              <a:t>а</a:t>
            </a:r>
            <a:r>
              <a:rPr lang="ru-RU" sz="3100" b="1" spc="-95" dirty="0">
                <a:latin typeface="Arial" panose="020B0604020202020204" pitchFamily="34" charset="0"/>
                <a:cs typeface="Arial" panose="020B0604020202020204" pitchFamily="34" charset="0"/>
              </a:rPr>
              <a:t>ц</a:t>
            </a:r>
            <a:r>
              <a:rPr lang="ru-RU" sz="3100" b="1" spc="-85" dirty="0">
                <a:latin typeface="Arial" panose="020B0604020202020204" pitchFamily="34" charset="0"/>
                <a:cs typeface="Arial" panose="020B0604020202020204" pitchFamily="34" charset="0"/>
              </a:rPr>
              <a:t>и</a:t>
            </a:r>
            <a:r>
              <a:rPr lang="ru-RU" sz="3100" b="1" spc="-80" dirty="0">
                <a:latin typeface="Arial" panose="020B0604020202020204" pitchFamily="34" charset="0"/>
                <a:cs typeface="Arial" panose="020B0604020202020204" pitchFamily="34" charset="0"/>
              </a:rPr>
              <a:t>о</a:t>
            </a:r>
            <a:r>
              <a:rPr lang="ru-RU" sz="3100" b="1" spc="-90" dirty="0">
                <a:latin typeface="Arial" panose="020B0604020202020204" pitchFamily="34" charset="0"/>
                <a:cs typeface="Arial" panose="020B0604020202020204" pitchFamily="34" charset="0"/>
              </a:rPr>
              <a:t>н</a:t>
            </a:r>
            <a:r>
              <a:rPr lang="ru-RU" sz="3100" b="1" spc="-80" dirty="0">
                <a:latin typeface="Arial" panose="020B0604020202020204" pitchFamily="34" charset="0"/>
                <a:cs typeface="Arial" panose="020B0604020202020204" pitchFamily="34" charset="0"/>
              </a:rPr>
              <a:t>н</a:t>
            </a:r>
            <a:r>
              <a:rPr lang="ru-RU" sz="3100" b="1" spc="-85" dirty="0">
                <a:latin typeface="Arial" panose="020B0604020202020204" pitchFamily="34" charset="0"/>
                <a:cs typeface="Arial" panose="020B0604020202020204" pitchFamily="34" charset="0"/>
              </a:rPr>
              <a:t>а</a:t>
            </a:r>
            <a:r>
              <a:rPr lang="ru-RU" sz="3100" b="1" dirty="0">
                <a:latin typeface="Arial" panose="020B0604020202020204" pitchFamily="34" charset="0"/>
                <a:cs typeface="Arial" panose="020B0604020202020204" pitchFamily="34" charset="0"/>
              </a:rPr>
              <a:t>я</a:t>
            </a:r>
            <a:r>
              <a:rPr lang="ru-RU" sz="3100" b="1" spc="-185" dirty="0">
                <a:latin typeface="Arial" panose="020B0604020202020204" pitchFamily="34" charset="0"/>
                <a:cs typeface="Arial" panose="020B0604020202020204" pitchFamily="34" charset="0"/>
              </a:rPr>
              <a:t> </a:t>
            </a:r>
            <a:r>
              <a:rPr lang="ru-RU" sz="3100" b="1" spc="-80" dirty="0">
                <a:latin typeface="Arial" panose="020B0604020202020204" pitchFamily="34" charset="0"/>
                <a:cs typeface="Arial" panose="020B0604020202020204" pitchFamily="34" charset="0"/>
              </a:rPr>
              <a:t>м</a:t>
            </a:r>
            <a:r>
              <a:rPr lang="ru-RU" sz="3100" b="1" spc="-70" dirty="0">
                <a:latin typeface="Arial" panose="020B0604020202020204" pitchFamily="34" charset="0"/>
                <a:cs typeface="Arial" panose="020B0604020202020204" pitchFamily="34" charset="0"/>
              </a:rPr>
              <a:t>о</a:t>
            </a:r>
            <a:r>
              <a:rPr lang="ru-RU" sz="3100" b="1" spc="-85" dirty="0">
                <a:latin typeface="Arial" panose="020B0604020202020204" pitchFamily="34" charset="0"/>
                <a:cs typeface="Arial" panose="020B0604020202020204" pitchFamily="34" charset="0"/>
              </a:rPr>
              <a:t>дел</a:t>
            </a:r>
            <a:r>
              <a:rPr lang="ru-RU" sz="3100" b="1" dirty="0">
                <a:latin typeface="Arial" panose="020B0604020202020204" pitchFamily="34" charset="0"/>
                <a:cs typeface="Arial" panose="020B0604020202020204" pitchFamily="34" charset="0"/>
              </a:rPr>
              <a:t>ь</a:t>
            </a:r>
            <a:r>
              <a:rPr lang="ru-RU" sz="3100" b="1" spc="-170" dirty="0">
                <a:latin typeface="Arial" panose="020B0604020202020204" pitchFamily="34" charset="0"/>
                <a:cs typeface="Arial" panose="020B0604020202020204" pitchFamily="34" charset="0"/>
              </a:rPr>
              <a:t> </a:t>
            </a:r>
            <a:r>
              <a:rPr lang="ru-RU" sz="3100" b="1" spc="-75" dirty="0">
                <a:latin typeface="Arial" panose="020B0604020202020204" pitchFamily="34" charset="0"/>
                <a:cs typeface="Arial" panose="020B0604020202020204" pitchFamily="34" charset="0"/>
              </a:rPr>
              <a:t>п</a:t>
            </a:r>
            <a:r>
              <a:rPr lang="ru-RU" sz="3100" b="1" spc="-70" dirty="0">
                <a:latin typeface="Arial" panose="020B0604020202020204" pitchFamily="34" charset="0"/>
                <a:cs typeface="Arial" panose="020B0604020202020204" pitchFamily="34" charset="0"/>
              </a:rPr>
              <a:t>р</a:t>
            </a:r>
            <a:r>
              <a:rPr lang="ru-RU" sz="3100" b="1" spc="-80" dirty="0">
                <a:latin typeface="Arial" panose="020B0604020202020204" pitchFamily="34" charset="0"/>
                <a:cs typeface="Arial" panose="020B0604020202020204" pitchFamily="34" charset="0"/>
              </a:rPr>
              <a:t>о</a:t>
            </a:r>
            <a:r>
              <a:rPr lang="ru-RU" sz="3100" b="1" spc="-85" dirty="0">
                <a:latin typeface="Arial" panose="020B0604020202020204" pitchFamily="34" charset="0"/>
                <a:cs typeface="Arial" panose="020B0604020202020204" pitchFamily="34" charset="0"/>
              </a:rPr>
              <a:t>веде</a:t>
            </a:r>
            <a:r>
              <a:rPr lang="ru-RU" sz="3100" b="1" spc="-90" dirty="0">
                <a:latin typeface="Arial" panose="020B0604020202020204" pitchFamily="34" charset="0"/>
                <a:cs typeface="Arial" panose="020B0604020202020204" pitchFamily="34" charset="0"/>
              </a:rPr>
              <a:t>н</a:t>
            </a:r>
            <a:r>
              <a:rPr lang="ru-RU" sz="3100" b="1" spc="-85" dirty="0">
                <a:latin typeface="Arial" panose="020B0604020202020204" pitchFamily="34" charset="0"/>
                <a:cs typeface="Arial" panose="020B0604020202020204" pitchFamily="34" charset="0"/>
              </a:rPr>
              <a:t>и</a:t>
            </a:r>
            <a:r>
              <a:rPr lang="ru-RU" sz="3100" b="1" dirty="0">
                <a:latin typeface="Arial" panose="020B0604020202020204" pitchFamily="34" charset="0"/>
                <a:cs typeface="Arial" panose="020B0604020202020204" pitchFamily="34" charset="0"/>
              </a:rPr>
              <a:t>я</a:t>
            </a:r>
            <a:r>
              <a:rPr lang="ru-RU" sz="3100" b="1" spc="-165" dirty="0">
                <a:latin typeface="Arial" panose="020B0604020202020204" pitchFamily="34" charset="0"/>
                <a:cs typeface="Arial" panose="020B0604020202020204" pitchFamily="34" charset="0"/>
              </a:rPr>
              <a:t> </a:t>
            </a:r>
            <a:r>
              <a:rPr lang="ru-RU" sz="3100" b="1" spc="-80" dirty="0">
                <a:latin typeface="Arial" panose="020B0604020202020204" pitchFamily="34" charset="0"/>
                <a:cs typeface="Arial" panose="020B0604020202020204" pitchFamily="34" charset="0"/>
              </a:rPr>
              <a:t>шко</a:t>
            </a:r>
            <a:r>
              <a:rPr lang="ru-RU" sz="3100" b="1" spc="-85" dirty="0">
                <a:latin typeface="Arial" panose="020B0604020202020204" pitchFamily="34" charset="0"/>
                <a:cs typeface="Arial" panose="020B0604020202020204" pitchFamily="34" charset="0"/>
              </a:rPr>
              <a:t>ль</a:t>
            </a:r>
            <a:r>
              <a:rPr lang="ru-RU" sz="3100" b="1" spc="-80" dirty="0">
                <a:latin typeface="Arial" panose="020B0604020202020204" pitchFamily="34" charset="0"/>
                <a:cs typeface="Arial" panose="020B0604020202020204" pitchFamily="34" charset="0"/>
              </a:rPr>
              <a:t>н</a:t>
            </a:r>
            <a:r>
              <a:rPr lang="ru-RU" sz="3100" b="1" spc="-90" dirty="0">
                <a:latin typeface="Arial" panose="020B0604020202020204" pitchFamily="34" charset="0"/>
                <a:cs typeface="Arial" panose="020B0604020202020204" pitchFamily="34" charset="0"/>
              </a:rPr>
              <a:t>о</a:t>
            </a:r>
            <a:r>
              <a:rPr lang="ru-RU" sz="3100" b="1" spc="-75" dirty="0">
                <a:latin typeface="Arial" panose="020B0604020202020204" pitchFamily="34" charset="0"/>
                <a:cs typeface="Arial" panose="020B0604020202020204" pitchFamily="34" charset="0"/>
              </a:rPr>
              <a:t>г</a:t>
            </a:r>
            <a:r>
              <a:rPr lang="ru-RU" sz="3100" b="1" dirty="0">
                <a:latin typeface="Arial" panose="020B0604020202020204" pitchFamily="34" charset="0"/>
                <a:cs typeface="Arial" panose="020B0604020202020204" pitchFamily="34" charset="0"/>
              </a:rPr>
              <a:t>о</a:t>
            </a:r>
            <a:r>
              <a:rPr lang="ru-RU" sz="3100" b="1" spc="-175" dirty="0">
                <a:latin typeface="Arial" panose="020B0604020202020204" pitchFamily="34" charset="0"/>
                <a:cs typeface="Arial" panose="020B0604020202020204" pitchFamily="34" charset="0"/>
              </a:rPr>
              <a:t> </a:t>
            </a:r>
            <a:r>
              <a:rPr lang="ru-RU" sz="3100" b="1" spc="-65" dirty="0">
                <a:latin typeface="Arial" panose="020B0604020202020204" pitchFamily="34" charset="0"/>
                <a:cs typeface="Arial" panose="020B0604020202020204" pitchFamily="34" charset="0"/>
              </a:rPr>
              <a:t>эт</a:t>
            </a:r>
            <a:r>
              <a:rPr lang="ru-RU" sz="3100" b="1" spc="-85" dirty="0">
                <a:latin typeface="Arial" panose="020B0604020202020204" pitchFamily="34" charset="0"/>
                <a:cs typeface="Arial" panose="020B0604020202020204" pitchFamily="34" charset="0"/>
              </a:rPr>
              <a:t>ап</a:t>
            </a:r>
            <a:r>
              <a:rPr lang="ru-RU" sz="3100" b="1" dirty="0">
                <a:latin typeface="Arial" panose="020B0604020202020204" pitchFamily="34" charset="0"/>
                <a:cs typeface="Arial" panose="020B0604020202020204" pitchFamily="34" charset="0"/>
              </a:rPr>
              <a:t>а </a:t>
            </a:r>
            <a:r>
              <a:rPr lang="ru-RU" sz="3100" b="1" spc="-75" dirty="0">
                <a:latin typeface="Arial" panose="020B0604020202020204" pitchFamily="34" charset="0"/>
                <a:cs typeface="Arial" panose="020B0604020202020204" pitchFamily="34" charset="0"/>
              </a:rPr>
              <a:t>всероссийской</a:t>
            </a:r>
            <a:r>
              <a:rPr lang="ru-RU" sz="3100" b="1" spc="-170" dirty="0">
                <a:latin typeface="Arial" panose="020B0604020202020204" pitchFamily="34" charset="0"/>
                <a:cs typeface="Arial" panose="020B0604020202020204" pitchFamily="34" charset="0"/>
              </a:rPr>
              <a:t> </a:t>
            </a:r>
            <a:r>
              <a:rPr lang="ru-RU" sz="3100" b="1" spc="-70" dirty="0">
                <a:latin typeface="Arial" panose="020B0604020202020204" pitchFamily="34" charset="0"/>
                <a:cs typeface="Arial" panose="020B0604020202020204" pitchFamily="34" charset="0"/>
              </a:rPr>
              <a:t>олимпиады</a:t>
            </a:r>
            <a:r>
              <a:rPr lang="ru-RU" sz="3100" b="1" spc="-180" dirty="0">
                <a:latin typeface="Arial" panose="020B0604020202020204" pitchFamily="34" charset="0"/>
                <a:cs typeface="Arial" panose="020B0604020202020204" pitchFamily="34" charset="0"/>
              </a:rPr>
              <a:t> </a:t>
            </a:r>
            <a:r>
              <a:rPr lang="ru-RU" sz="3100" b="1" spc="-75" dirty="0">
                <a:latin typeface="Arial" panose="020B0604020202020204" pitchFamily="34" charset="0"/>
                <a:cs typeface="Arial" panose="020B0604020202020204" pitchFamily="34" charset="0"/>
              </a:rPr>
              <a:t>школьников</a:t>
            </a:r>
            <a:r>
              <a:rPr lang="ru-RU" sz="3100" b="1" spc="-170" dirty="0">
                <a:latin typeface="Arial" panose="020B0604020202020204" pitchFamily="34" charset="0"/>
                <a:cs typeface="Arial" panose="020B0604020202020204" pitchFamily="34" charset="0"/>
              </a:rPr>
              <a:t> </a:t>
            </a:r>
            <a:r>
              <a:rPr lang="ru-RU" sz="3100" b="1" dirty="0">
                <a:latin typeface="Arial" panose="020B0604020202020204" pitchFamily="34" charset="0"/>
                <a:cs typeface="Arial" panose="020B0604020202020204" pitchFamily="34" charset="0"/>
              </a:rPr>
              <a:t>в</a:t>
            </a:r>
            <a:r>
              <a:rPr lang="ru-RU" sz="3100" b="1" spc="-140" dirty="0">
                <a:latin typeface="Arial" panose="020B0604020202020204" pitchFamily="34" charset="0"/>
                <a:cs typeface="Arial" panose="020B0604020202020204" pitchFamily="34" charset="0"/>
              </a:rPr>
              <a:t> </a:t>
            </a:r>
            <a:r>
              <a:rPr lang="ru-RU" sz="3100" b="1" spc="-75" dirty="0">
                <a:latin typeface="Arial" panose="020B0604020202020204" pitchFamily="34" charset="0"/>
                <a:cs typeface="Arial" panose="020B0604020202020204" pitchFamily="34" charset="0"/>
              </a:rPr>
              <a:t>Тюменской</a:t>
            </a:r>
            <a:r>
              <a:rPr lang="ru-RU" sz="3100" b="1" spc="-160" dirty="0">
                <a:latin typeface="Arial" panose="020B0604020202020204" pitchFamily="34" charset="0"/>
                <a:cs typeface="Arial" panose="020B0604020202020204" pitchFamily="34" charset="0"/>
              </a:rPr>
              <a:t> </a:t>
            </a:r>
            <a:r>
              <a:rPr lang="ru-RU" sz="3100" b="1" spc="-65" dirty="0">
                <a:latin typeface="Arial" panose="020B0604020202020204" pitchFamily="34" charset="0"/>
                <a:cs typeface="Arial" panose="020B0604020202020204" pitchFamily="34" charset="0"/>
              </a:rPr>
              <a:t>области</a:t>
            </a:r>
            <a:r>
              <a:rPr lang="ru-RU" b="1" spc="-65" dirty="0">
                <a:latin typeface="Arial" panose="020B0604020202020204" pitchFamily="34" charset="0"/>
                <a:cs typeface="Arial" panose="020B0604020202020204" pitchFamily="34" charset="0"/>
              </a:rPr>
              <a:t/>
            </a:r>
            <a:br>
              <a:rPr lang="ru-RU" b="1" spc="-65" dirty="0">
                <a:latin typeface="Arial" panose="020B0604020202020204" pitchFamily="34" charset="0"/>
                <a:cs typeface="Arial" panose="020B0604020202020204" pitchFamily="34" charset="0"/>
              </a:rPr>
            </a:br>
            <a:endParaRPr dirty="0"/>
          </a:p>
        </p:txBody>
      </p:sp>
      <p:sp>
        <p:nvSpPr>
          <p:cNvPr id="3" name="Объект 2"/>
          <p:cNvSpPr>
            <a:spLocks noGrp="1"/>
          </p:cNvSpPr>
          <p:nvPr>
            <p:ph idx="1"/>
          </p:nvPr>
        </p:nvSpPr>
        <p:spPr bwMode="auto">
          <a:xfrm>
            <a:off x="239352" y="1392702"/>
            <a:ext cx="11713301" cy="5276660"/>
          </a:xfrm>
        </p:spPr>
        <p:txBody>
          <a:bodyPr>
            <a:noAutofit/>
          </a:bodyPr>
          <a:lstStyle/>
          <a:p>
            <a:pPr marL="0" indent="0" algn="ctr">
              <a:buNone/>
              <a:defRPr/>
            </a:pPr>
            <a:r>
              <a:rPr lang="ru-RU" sz="3600" dirty="0" smtClean="0"/>
              <a:t>а"</a:t>
            </a:r>
            <a:endParaRPr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Таблица 4"/>
          <p:cNvGraphicFramePr>
            <a:graphicFrameLocks noGrp="1"/>
          </p:cNvGraphicFramePr>
          <p:nvPr>
            <p:extLst>
              <p:ext uri="{D42A27DB-BD31-4B8C-83A1-F6EECF244321}">
                <p14:modId xmlns:p14="http://schemas.microsoft.com/office/powerpoint/2010/main" val="1518639178"/>
              </p:ext>
            </p:extLst>
          </p:nvPr>
        </p:nvGraphicFramePr>
        <p:xfrm>
          <a:off x="229262" y="1392702"/>
          <a:ext cx="8899918" cy="4770064"/>
        </p:xfrm>
        <a:graphic>
          <a:graphicData uri="http://schemas.openxmlformats.org/drawingml/2006/table">
            <a:tbl>
              <a:tblPr firstRow="1" bandRow="1">
                <a:tableStyleId>{2D5ABB26-0587-4C30-8999-92F81FD0307C}</a:tableStyleId>
              </a:tblPr>
              <a:tblGrid>
                <a:gridCol w="4882875">
                  <a:extLst>
                    <a:ext uri="{9D8B030D-6E8A-4147-A177-3AD203B41FA5}">
                      <a16:colId xmlns:a16="http://schemas.microsoft.com/office/drawing/2014/main" val="1389085688"/>
                    </a:ext>
                  </a:extLst>
                </a:gridCol>
                <a:gridCol w="4017043">
                  <a:extLst>
                    <a:ext uri="{9D8B030D-6E8A-4147-A177-3AD203B41FA5}">
                      <a16:colId xmlns:a16="http://schemas.microsoft.com/office/drawing/2014/main" val="3135823321"/>
                    </a:ext>
                  </a:extLst>
                </a:gridCol>
              </a:tblGrid>
              <a:tr h="497429">
                <a:tc>
                  <a:txBody>
                    <a:bodyPr/>
                    <a:lstStyle/>
                    <a:p>
                      <a:pPr algn="ctr">
                        <a:lnSpc>
                          <a:spcPct val="100000"/>
                        </a:lnSpc>
                        <a:spcBef>
                          <a:spcPts val="209"/>
                        </a:spcBef>
                      </a:pPr>
                      <a:r>
                        <a:rPr sz="2400" b="1" spc="-5" dirty="0">
                          <a:solidFill>
                            <a:srgbClr val="FFFFFF"/>
                          </a:solidFill>
                          <a:latin typeface="Arial" panose="020B0604020202020204" pitchFamily="34" charset="0"/>
                          <a:cs typeface="Arial" panose="020B0604020202020204" pitchFamily="34" charset="0"/>
                        </a:rPr>
                        <a:t>на</a:t>
                      </a:r>
                      <a:r>
                        <a:rPr sz="2400" b="1" spc="-20" dirty="0">
                          <a:solidFill>
                            <a:srgbClr val="FFFFFF"/>
                          </a:solidFill>
                          <a:latin typeface="Arial" panose="020B0604020202020204" pitchFamily="34" charset="0"/>
                          <a:cs typeface="Arial" panose="020B0604020202020204" pitchFamily="34" charset="0"/>
                        </a:rPr>
                        <a:t> </a:t>
                      </a:r>
                      <a:r>
                        <a:rPr sz="2400" b="1" spc="-10" dirty="0" err="1">
                          <a:solidFill>
                            <a:srgbClr val="FFFFFF"/>
                          </a:solidFill>
                          <a:latin typeface="Arial" panose="020B0604020202020204" pitchFamily="34" charset="0"/>
                          <a:cs typeface="Arial" panose="020B0604020202020204" pitchFamily="34" charset="0"/>
                        </a:rPr>
                        <a:t>платформе</a:t>
                      </a:r>
                      <a:r>
                        <a:rPr sz="2400" b="1" spc="-5" dirty="0">
                          <a:solidFill>
                            <a:srgbClr val="FFFFFF"/>
                          </a:solidFill>
                          <a:latin typeface="Arial" panose="020B0604020202020204" pitchFamily="34" charset="0"/>
                          <a:cs typeface="Arial" panose="020B0604020202020204" pitchFamily="34" charset="0"/>
                        </a:rPr>
                        <a:t> </a:t>
                      </a:r>
                      <a:r>
                        <a:rPr lang="ru-RU" sz="2400" b="1" spc="-5" dirty="0">
                          <a:solidFill>
                            <a:srgbClr val="FFFFFF"/>
                          </a:solidFill>
                          <a:latin typeface="Arial" panose="020B0604020202020204" pitchFamily="34" charset="0"/>
                          <a:cs typeface="Arial" panose="020B0604020202020204" pitchFamily="34" charset="0"/>
                        </a:rPr>
                        <a:t>"</a:t>
                      </a:r>
                      <a:r>
                        <a:rPr sz="2400" b="1" spc="-10" dirty="0" err="1">
                          <a:solidFill>
                            <a:srgbClr val="FFFFFF"/>
                          </a:solidFill>
                          <a:latin typeface="Arial" panose="020B0604020202020204" pitchFamily="34" charset="0"/>
                          <a:cs typeface="Arial" panose="020B0604020202020204" pitchFamily="34" charset="0"/>
                        </a:rPr>
                        <a:t>Сириус</a:t>
                      </a:r>
                      <a:r>
                        <a:rPr lang="ru-RU" sz="2400" b="1" spc="-10" dirty="0">
                          <a:solidFill>
                            <a:srgbClr val="FFFFFF"/>
                          </a:solidFill>
                          <a:latin typeface="Arial" panose="020B0604020202020204" pitchFamily="34" charset="0"/>
                          <a:cs typeface="Arial" panose="020B0604020202020204" pitchFamily="34" charset="0"/>
                        </a:rPr>
                        <a:t>.Курсы</a:t>
                      </a:r>
                      <a:r>
                        <a:rPr lang="ru-RU" sz="2400" b="1" spc="-5" dirty="0">
                          <a:solidFill>
                            <a:srgbClr val="FFFFFF"/>
                          </a:solidFill>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14196"/>
                    </a:solidFill>
                  </a:tcPr>
                </a:tc>
                <a:tc>
                  <a:txBody>
                    <a:bodyPr/>
                    <a:lstStyle/>
                    <a:p>
                      <a:pPr algn="ctr">
                        <a:lnSpc>
                          <a:spcPct val="100000"/>
                        </a:lnSpc>
                        <a:spcBef>
                          <a:spcPts val="209"/>
                        </a:spcBef>
                      </a:pPr>
                      <a:r>
                        <a:rPr sz="2400" b="1" dirty="0">
                          <a:solidFill>
                            <a:srgbClr val="FFFFFF"/>
                          </a:solidFill>
                          <a:latin typeface="Arial" panose="020B0604020202020204" pitchFamily="34" charset="0"/>
                          <a:cs typeface="Arial" panose="020B0604020202020204" pitchFamily="34" charset="0"/>
                        </a:rPr>
                        <a:t>в</a:t>
                      </a:r>
                      <a:r>
                        <a:rPr sz="2400" b="1" spc="-45" dirty="0">
                          <a:solidFill>
                            <a:srgbClr val="FFFFFF"/>
                          </a:solidFill>
                          <a:latin typeface="Arial" panose="020B0604020202020204" pitchFamily="34" charset="0"/>
                          <a:cs typeface="Arial" panose="020B0604020202020204" pitchFamily="34" charset="0"/>
                        </a:rPr>
                        <a:t> </a:t>
                      </a:r>
                      <a:r>
                        <a:rPr sz="2400" b="1" spc="-15" dirty="0">
                          <a:solidFill>
                            <a:srgbClr val="FFFFFF"/>
                          </a:solidFill>
                          <a:latin typeface="Arial" panose="020B0604020202020204" pitchFamily="34" charset="0"/>
                          <a:cs typeface="Arial" panose="020B0604020202020204" pitchFamily="34" charset="0"/>
                        </a:rPr>
                        <a:t>школе</a:t>
                      </a:r>
                      <a:endParaRPr sz="2400" dirty="0">
                        <a:latin typeface="Arial" panose="020B0604020202020204" pitchFamily="34" charset="0"/>
                        <a:cs typeface="Arial" panose="020B0604020202020204" pitchFamily="34" charset="0"/>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14196"/>
                    </a:solidFill>
                  </a:tcPr>
                </a:tc>
                <a:extLst>
                  <a:ext uri="{0D108BD9-81ED-4DB2-BD59-A6C34878D82A}">
                    <a16:rowId xmlns:a16="http://schemas.microsoft.com/office/drawing/2014/main" val="3056809382"/>
                  </a:ext>
                </a:extLst>
              </a:tr>
              <a:tr h="716102">
                <a:tc>
                  <a:txBody>
                    <a:bodyPr/>
                    <a:lstStyle/>
                    <a:p>
                      <a:pPr marL="0" marR="852805" indent="0" algn="ctr">
                        <a:lnSpc>
                          <a:spcPct val="100000"/>
                        </a:lnSpc>
                        <a:spcBef>
                          <a:spcPts val="235"/>
                        </a:spcBef>
                      </a:pPr>
                      <a:r>
                        <a:rPr lang="ru-RU" sz="2000" i="1" dirty="0">
                          <a:latin typeface="Arial" panose="020B0604020202020204" pitchFamily="34" charset="0"/>
                          <a:cs typeface="Arial" panose="020B0604020202020204" pitchFamily="34" charset="0"/>
                        </a:rPr>
                        <a:t>очно, на платформе</a:t>
                      </a:r>
                      <a:r>
                        <a:rPr sz="2000" i="1" spc="-50" dirty="0">
                          <a:latin typeface="Arial" panose="020B0604020202020204" pitchFamily="34" charset="0"/>
                          <a:cs typeface="Arial" panose="020B0604020202020204" pitchFamily="34" charset="0"/>
                        </a:rPr>
                        <a:t> </a:t>
                      </a:r>
                      <a:endParaRPr lang="ru-RU" sz="2000" i="1" spc="-50" dirty="0">
                        <a:latin typeface="Arial" panose="020B0604020202020204" pitchFamily="34" charset="0"/>
                        <a:cs typeface="Arial" panose="020B0604020202020204" pitchFamily="34" charset="0"/>
                      </a:endParaRPr>
                    </a:p>
                    <a:p>
                      <a:pPr marL="0" marR="852805" indent="0" algn="ctr">
                        <a:lnSpc>
                          <a:spcPct val="100000"/>
                        </a:lnSpc>
                        <a:spcBef>
                          <a:spcPts val="235"/>
                        </a:spcBef>
                      </a:pPr>
                      <a:r>
                        <a:rPr sz="2000" i="1" spc="-5" dirty="0">
                          <a:latin typeface="Arial" panose="020B0604020202020204" pitchFamily="34" charset="0"/>
                          <a:cs typeface="Arial" panose="020B0604020202020204" pitchFamily="34" charset="0"/>
                        </a:rPr>
                        <a:t>(в</a:t>
                      </a:r>
                      <a:r>
                        <a:rPr sz="2000" i="1" spc="-10" dirty="0">
                          <a:latin typeface="Arial" panose="020B0604020202020204" pitchFamily="34" charset="0"/>
                          <a:cs typeface="Arial" panose="020B0604020202020204" pitchFamily="34" charset="0"/>
                        </a:rPr>
                        <a:t> школе,</a:t>
                      </a:r>
                      <a:r>
                        <a:rPr sz="2000" i="1" spc="-4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дома,</a:t>
                      </a:r>
                      <a:r>
                        <a:rPr sz="2000" i="1" spc="-40" dirty="0">
                          <a:latin typeface="Arial" panose="020B0604020202020204" pitchFamily="34" charset="0"/>
                          <a:cs typeface="Arial" panose="020B0604020202020204" pitchFamily="34" charset="0"/>
                        </a:rPr>
                        <a:t> </a:t>
                      </a:r>
                      <a:r>
                        <a:rPr sz="2000" i="1" dirty="0" err="1">
                          <a:latin typeface="Arial" panose="020B0604020202020204" pitchFamily="34" charset="0"/>
                          <a:cs typeface="Arial" panose="020B0604020202020204" pitchFamily="34" charset="0"/>
                        </a:rPr>
                        <a:t>др</a:t>
                      </a:r>
                      <a:r>
                        <a:rPr sz="2000" i="1" dirty="0">
                          <a:latin typeface="Arial" panose="020B0604020202020204" pitchFamily="34" charset="0"/>
                          <a:cs typeface="Arial" panose="020B0604020202020204" pitchFamily="34" charset="0"/>
                        </a:rPr>
                        <a:t>.)</a:t>
                      </a:r>
                      <a:r>
                        <a:rPr lang="ru-RU" sz="2000" i="1" dirty="0">
                          <a:latin typeface="Arial" panose="020B0604020202020204" pitchFamily="34" charset="0"/>
                          <a:cs typeface="Arial" panose="020B0604020202020204" pitchFamily="34" charset="0"/>
                        </a:rPr>
                        <a:t> 24 </a:t>
                      </a:r>
                      <a:r>
                        <a:rPr sz="2000" i="1" dirty="0" err="1">
                          <a:latin typeface="Arial" panose="020B0604020202020204" pitchFamily="34" charset="0"/>
                          <a:cs typeface="Arial" panose="020B0604020202020204" pitchFamily="34" charset="0"/>
                        </a:rPr>
                        <a:t>предмет</a:t>
                      </a:r>
                      <a:r>
                        <a:rPr lang="ru-RU" sz="2000" i="1" dirty="0">
                          <a:latin typeface="Arial" panose="020B0604020202020204" pitchFamily="34" charset="0"/>
                          <a:cs typeface="Arial" panose="020B0604020202020204" pitchFamily="34" charset="0"/>
                        </a:rPr>
                        <a:t>а</a:t>
                      </a:r>
                      <a:endParaRPr sz="2000" dirty="0">
                        <a:latin typeface="Arial" panose="020B0604020202020204" pitchFamily="34" charset="0"/>
                        <a:cs typeface="Arial" panose="020B0604020202020204" pitchFamily="34" charset="0"/>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35"/>
                        </a:spcBef>
                      </a:pPr>
                      <a:r>
                        <a:rPr lang="ru-RU" sz="2000" i="1" spc="-5" dirty="0">
                          <a:latin typeface="Arial" panose="020B0604020202020204" pitchFamily="34" charset="0"/>
                          <a:cs typeface="Arial" panose="020B0604020202020204" pitchFamily="34" charset="0"/>
                        </a:rPr>
                        <a:t>о</a:t>
                      </a:r>
                      <a:r>
                        <a:rPr sz="2000" i="1" spc="-5" dirty="0" err="1">
                          <a:latin typeface="Arial" panose="020B0604020202020204" pitchFamily="34" charset="0"/>
                          <a:cs typeface="Arial" panose="020B0604020202020204" pitchFamily="34" charset="0"/>
                        </a:rPr>
                        <a:t>чно</a:t>
                      </a:r>
                      <a:r>
                        <a:rPr lang="ru-RU" sz="2000" i="1" spc="-5" dirty="0">
                          <a:latin typeface="Arial" panose="020B0604020202020204" pitchFamily="34" charset="0"/>
                          <a:cs typeface="Arial" panose="020B0604020202020204" pitchFamily="34" charset="0"/>
                        </a:rPr>
                        <a:t>, в школе</a:t>
                      </a:r>
                      <a:endParaRPr sz="2000" dirty="0">
                        <a:latin typeface="Arial" panose="020B0604020202020204" pitchFamily="34" charset="0"/>
                        <a:cs typeface="Arial" panose="020B0604020202020204" pitchFamily="34" charset="0"/>
                      </a:endParaRPr>
                    </a:p>
                    <a:p>
                      <a:pPr algn="ctr">
                        <a:lnSpc>
                          <a:spcPct val="100000"/>
                        </a:lnSpc>
                      </a:pPr>
                      <a:r>
                        <a:rPr lang="ru-RU" sz="2000" i="1" spc="-15" dirty="0">
                          <a:latin typeface="Arial" panose="020B0604020202020204" pitchFamily="34" charset="0"/>
                          <a:cs typeface="Arial" panose="020B0604020202020204" pitchFamily="34" charset="0"/>
                        </a:rPr>
                        <a:t>3</a:t>
                      </a:r>
                      <a:r>
                        <a:rPr sz="2000" i="1" spc="-15" dirty="0">
                          <a:latin typeface="Arial" panose="020B0604020202020204" pitchFamily="34" charset="0"/>
                          <a:cs typeface="Arial" panose="020B0604020202020204" pitchFamily="34" charset="0"/>
                        </a:rPr>
                        <a:t> </a:t>
                      </a:r>
                      <a:r>
                        <a:rPr sz="2000" i="1" dirty="0" err="1">
                          <a:latin typeface="Arial" panose="020B0604020202020204" pitchFamily="34" charset="0"/>
                          <a:cs typeface="Arial" panose="020B0604020202020204" pitchFamily="34" charset="0"/>
                        </a:rPr>
                        <a:t>предмет</a:t>
                      </a:r>
                      <a:r>
                        <a:rPr lang="ru-RU" sz="2000" i="1" dirty="0">
                          <a:latin typeface="Arial" panose="020B0604020202020204" pitchFamily="34" charset="0"/>
                          <a:cs typeface="Arial" panose="020B0604020202020204" pitchFamily="34" charset="0"/>
                        </a:rPr>
                        <a:t>а</a:t>
                      </a:r>
                      <a:r>
                        <a:rPr sz="2000" i="1" spc="-60" dirty="0">
                          <a:latin typeface="Arial" panose="020B0604020202020204" pitchFamily="34" charset="0"/>
                          <a:cs typeface="Arial" panose="020B0604020202020204" pitchFamily="34" charset="0"/>
                        </a:rPr>
                        <a:t> </a:t>
                      </a:r>
                      <a:r>
                        <a:rPr lang="ru-RU" sz="2000" i="1" spc="-5" dirty="0">
                          <a:latin typeface="Arial" panose="020B0604020202020204" pitchFamily="34" charset="0"/>
                          <a:cs typeface="Arial" panose="020B0604020202020204" pitchFamily="34" charset="0"/>
                        </a:rPr>
                        <a:t>(практика</a:t>
                      </a:r>
                      <a:r>
                        <a:rPr sz="2000" i="1" spc="-5"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123597004"/>
                  </a:ext>
                </a:extLst>
              </a:tr>
              <a:tr h="1900644">
                <a:tc>
                  <a:txBody>
                    <a:bodyPr/>
                    <a:lstStyle/>
                    <a:p>
                      <a:pPr marL="291465" marR="285115" indent="170180" algn="ctr">
                        <a:lnSpc>
                          <a:spcPct val="100000"/>
                        </a:lnSpc>
                        <a:spcBef>
                          <a:spcPts val="265"/>
                        </a:spcBef>
                      </a:pPr>
                      <a:r>
                        <a:rPr lang="ru-RU" sz="1600" i="1" spc="-5" dirty="0">
                          <a:solidFill>
                            <a:schemeClr val="bg1"/>
                          </a:solidFill>
                          <a:latin typeface="Arial" panose="020B0604020202020204" pitchFamily="34" charset="0"/>
                          <a:cs typeface="Arial" panose="020B0604020202020204" pitchFamily="34" charset="0"/>
                        </a:rPr>
                        <a:t>астрономия, биология, география, иностранный язык (английский, немецкий, французский, испанский, китайский, итальянский), информатика, искусство (мировая художественная культура), история, литература, математика, обществознание, основы безопасности жизнедеятельности (теория), право, русский язык, технология (теория), физика, физическая культура (теория), химия, экология, экономика</a:t>
                      </a:r>
                      <a:endParaRPr sz="1600" dirty="0">
                        <a:solidFill>
                          <a:schemeClr val="bg1"/>
                        </a:solidFill>
                        <a:latin typeface="Arial" panose="020B0604020202020204" pitchFamily="34" charset="0"/>
                        <a:cs typeface="Arial" panose="020B0604020202020204" pitchFamily="34" charset="0"/>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2C4"/>
                    </a:solidFill>
                  </a:tcPr>
                </a:tc>
                <a:tc>
                  <a:txBody>
                    <a:bodyPr/>
                    <a:lstStyle/>
                    <a:p>
                      <a:pPr marL="0" marR="513715" indent="0" algn="ctr">
                        <a:lnSpc>
                          <a:spcPct val="100000"/>
                        </a:lnSpc>
                        <a:spcBef>
                          <a:spcPts val="265"/>
                        </a:spcBef>
                      </a:pPr>
                      <a:endParaRPr lang="ru-RU" sz="1600" i="1" spc="-10" dirty="0">
                        <a:solidFill>
                          <a:schemeClr val="bg1"/>
                        </a:solidFill>
                        <a:latin typeface="Arial" panose="020B0604020202020204" pitchFamily="34" charset="0"/>
                        <a:cs typeface="Arial" panose="020B0604020202020204" pitchFamily="34" charset="0"/>
                      </a:endParaRPr>
                    </a:p>
                    <a:p>
                      <a:pPr marL="0" marR="513715" indent="0" algn="ctr">
                        <a:lnSpc>
                          <a:spcPct val="100000"/>
                        </a:lnSpc>
                        <a:spcBef>
                          <a:spcPts val="265"/>
                        </a:spcBef>
                      </a:pPr>
                      <a:r>
                        <a:rPr lang="ru-RU" sz="1600" i="1" spc="-10" dirty="0">
                          <a:solidFill>
                            <a:schemeClr val="bg1"/>
                          </a:solidFill>
                          <a:latin typeface="Arial" panose="020B0604020202020204" pitchFamily="34" charset="0"/>
                          <a:cs typeface="Arial" panose="020B0604020202020204" pitchFamily="34" charset="0"/>
                        </a:rPr>
                        <a:t>технология, </a:t>
                      </a:r>
                    </a:p>
                    <a:p>
                      <a:pPr marL="0" marR="513715" indent="0" algn="ctr">
                        <a:lnSpc>
                          <a:spcPct val="100000"/>
                        </a:lnSpc>
                        <a:spcBef>
                          <a:spcPts val="265"/>
                        </a:spcBef>
                      </a:pPr>
                      <a:r>
                        <a:rPr lang="ru-RU" sz="1600" i="1" spc="-10" dirty="0">
                          <a:solidFill>
                            <a:schemeClr val="bg1"/>
                          </a:solidFill>
                          <a:latin typeface="Arial" panose="020B0604020202020204" pitchFamily="34" charset="0"/>
                          <a:cs typeface="Arial" panose="020B0604020202020204" pitchFamily="34" charset="0"/>
                        </a:rPr>
                        <a:t>физическая культура, </a:t>
                      </a:r>
                    </a:p>
                    <a:p>
                      <a:pPr marL="0" marR="513715" indent="0" algn="ctr">
                        <a:lnSpc>
                          <a:spcPct val="100000"/>
                        </a:lnSpc>
                        <a:spcBef>
                          <a:spcPts val="265"/>
                        </a:spcBef>
                      </a:pPr>
                      <a:r>
                        <a:rPr lang="ru-RU" sz="1600" i="1" spc="-10" dirty="0">
                          <a:solidFill>
                            <a:schemeClr val="bg1"/>
                          </a:solidFill>
                          <a:latin typeface="Arial" panose="020B0604020202020204" pitchFamily="34" charset="0"/>
                          <a:cs typeface="Arial" panose="020B0604020202020204" pitchFamily="34" charset="0"/>
                        </a:rPr>
                        <a:t>основы безопасности жизнедеятельности</a:t>
                      </a:r>
                      <a:endParaRPr sz="1600" dirty="0">
                        <a:solidFill>
                          <a:schemeClr val="bg1"/>
                        </a:solidFill>
                        <a:latin typeface="Arial" panose="020B0604020202020204" pitchFamily="34" charset="0"/>
                        <a:cs typeface="Arial" panose="020B0604020202020204" pitchFamily="34" charset="0"/>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2C4"/>
                    </a:solidFill>
                  </a:tcPr>
                </a:tc>
                <a:extLst>
                  <a:ext uri="{0D108BD9-81ED-4DB2-BD59-A6C34878D82A}">
                    <a16:rowId xmlns:a16="http://schemas.microsoft.com/office/drawing/2014/main" val="3761323883"/>
                  </a:ext>
                </a:extLst>
              </a:tr>
              <a:tr h="840638">
                <a:tc gridSpan="2">
                  <a:txBody>
                    <a:bodyPr/>
                    <a:lstStyle/>
                    <a:p>
                      <a:pPr algn="ctr">
                        <a:lnSpc>
                          <a:spcPct val="100000"/>
                        </a:lnSpc>
                        <a:spcBef>
                          <a:spcPts val="210"/>
                        </a:spcBef>
                      </a:pPr>
                      <a:r>
                        <a:rPr sz="2000" b="1" spc="-5" dirty="0">
                          <a:latin typeface="Arial" panose="020B0604020202020204" pitchFamily="34" charset="0"/>
                          <a:cs typeface="Arial" panose="020B0604020202020204" pitchFamily="34" charset="0"/>
                        </a:rPr>
                        <a:t>Информация</a:t>
                      </a:r>
                      <a:r>
                        <a:rPr sz="2000" b="1" spc="-10" dirty="0">
                          <a:latin typeface="Arial" panose="020B0604020202020204" pitchFamily="34" charset="0"/>
                          <a:cs typeface="Arial" panose="020B0604020202020204" pitchFamily="34" charset="0"/>
                        </a:rPr>
                        <a:t> </a:t>
                      </a:r>
                      <a:r>
                        <a:rPr sz="2000" b="1" spc="-5" dirty="0">
                          <a:latin typeface="Arial" panose="020B0604020202020204" pitchFamily="34" charset="0"/>
                          <a:cs typeface="Arial" panose="020B0604020202020204" pitchFamily="34" charset="0"/>
                        </a:rPr>
                        <a:t>размещена</a:t>
                      </a:r>
                      <a:r>
                        <a:rPr sz="2000" b="1" spc="5" dirty="0">
                          <a:latin typeface="Arial" panose="020B0604020202020204" pitchFamily="34" charset="0"/>
                          <a:cs typeface="Arial" panose="020B0604020202020204" pitchFamily="34" charset="0"/>
                        </a:rPr>
                        <a:t> </a:t>
                      </a:r>
                      <a:r>
                        <a:rPr sz="2000" b="1" spc="-5" dirty="0">
                          <a:latin typeface="Arial" panose="020B0604020202020204" pitchFamily="34" charset="0"/>
                          <a:cs typeface="Arial" panose="020B0604020202020204" pitchFamily="34" charset="0"/>
                        </a:rPr>
                        <a:t>на</a:t>
                      </a:r>
                      <a:r>
                        <a:rPr sz="2000" b="1" spc="-15" dirty="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сайте</a:t>
                      </a:r>
                      <a:endParaRPr sz="2000" dirty="0">
                        <a:latin typeface="Arial" panose="020B0604020202020204" pitchFamily="34" charset="0"/>
                        <a:cs typeface="Arial" panose="020B0604020202020204" pitchFamily="34" charset="0"/>
                      </a:endParaRPr>
                    </a:p>
                    <a:p>
                      <a:pPr marL="1270" algn="ctr">
                        <a:lnSpc>
                          <a:spcPct val="100000"/>
                        </a:lnSpc>
                        <a:spcBef>
                          <a:spcPts val="5"/>
                        </a:spcBef>
                      </a:pPr>
                      <a:r>
                        <a:rPr lang="en-US" sz="2000" b="1" u="heavy" spc="-10" dirty="0">
                          <a:solidFill>
                            <a:srgbClr val="2997E2"/>
                          </a:solidFill>
                          <a:uFill>
                            <a:solidFill>
                              <a:srgbClr val="2997E2"/>
                            </a:solidFill>
                          </a:uFill>
                          <a:latin typeface="Arial" panose="020B0604020202020204" pitchFamily="34" charset="0"/>
                          <a:cs typeface="Arial" panose="020B0604020202020204" pitchFamily="34" charset="0"/>
                          <a:hlinkClick r:id="rId3"/>
                        </a:rPr>
                        <a:t>https://np.fmschool72.ru/olimpiadi/vsosh</a:t>
                      </a:r>
                      <a:r>
                        <a:rPr lang="ru-RU" sz="2000" b="1" u="heavy" spc="-10" dirty="0">
                          <a:solidFill>
                            <a:srgbClr val="2997E2"/>
                          </a:solidFill>
                          <a:uFill>
                            <a:solidFill>
                              <a:srgbClr val="2997E2"/>
                            </a:solidFill>
                          </a:uFill>
                          <a:latin typeface="Arial" panose="020B0604020202020204" pitchFamily="34" charset="0"/>
                          <a:cs typeface="Arial" panose="020B0604020202020204" pitchFamily="34" charset="0"/>
                        </a:rPr>
                        <a:t> </a:t>
                      </a:r>
                      <a:endParaRPr sz="2000" dirty="0">
                        <a:latin typeface="Arial" panose="020B0604020202020204" pitchFamily="34" charset="0"/>
                        <a:cs typeface="Arial" panose="020B0604020202020204" pitchFamily="34" charset="0"/>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hMerge="1">
                  <a:txBody>
                    <a:bodyPr/>
                    <a:lstStyle/>
                    <a:p>
                      <a:endParaRPr/>
                    </a:p>
                  </a:txBody>
                  <a:tcPr marL="0" marR="0" marT="0" marB="0"/>
                </a:tc>
                <a:extLst>
                  <a:ext uri="{0D108BD9-81ED-4DB2-BD59-A6C34878D82A}">
                    <a16:rowId xmlns:a16="http://schemas.microsoft.com/office/drawing/2014/main" val="2348616887"/>
                  </a:ext>
                </a:extLst>
              </a:tr>
            </a:tbl>
          </a:graphicData>
        </a:graphic>
      </p:graphicFrame>
    </p:spTree>
    <p:extLst>
      <p:ext uri="{BB962C8B-B14F-4D97-AF65-F5344CB8AC3E}">
        <p14:creationId xmlns:p14="http://schemas.microsoft.com/office/powerpoint/2010/main" val="615562685"/>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263352" y="404664"/>
            <a:ext cx="11521280" cy="5400600"/>
          </a:xfrm>
        </p:spPr>
        <p:txBody>
          <a:bodyPr>
            <a:normAutofit fontScale="77500" lnSpcReduction="20000"/>
          </a:bodyPr>
          <a:lstStyle/>
          <a:p>
            <a:pPr marL="355600" marR="73025" lvl="0" indent="-355600" algn="just">
              <a:spcAft>
                <a:spcPts val="0"/>
              </a:spcAft>
              <a:tabLst>
                <a:tab pos="349250" algn="l"/>
              </a:tabLst>
            </a:pPr>
            <a:r>
              <a:rPr lang="ru-RU" b="1" dirty="0">
                <a:latin typeface="Arial" panose="020B0604020202020204" pitchFamily="34" charset="0"/>
                <a:ea typeface="Times New Roman" panose="02020603050405020304" pitchFamily="18" charset="0"/>
                <a:cs typeface="Arial" panose="020B0604020202020204" pitchFamily="34" charset="0"/>
              </a:rPr>
              <a:t>1. </a:t>
            </a:r>
            <a:r>
              <a:rPr lang="ru-RU" dirty="0">
                <a:latin typeface="Arial" panose="020B0604020202020204" pitchFamily="34" charset="0"/>
                <a:ea typeface="Times New Roman" panose="02020603050405020304" pitchFamily="18" charset="0"/>
                <a:cs typeface="Arial" panose="020B0604020202020204" pitchFamily="34" charset="0"/>
              </a:rPr>
              <a:t>Для участия </a:t>
            </a:r>
            <a:r>
              <a:rPr lang="ru-RU" b="1" dirty="0">
                <a:latin typeface="Arial" panose="020B0604020202020204" pitchFamily="34" charset="0"/>
                <a:ea typeface="Times New Roman" panose="02020603050405020304" pitchFamily="18" charset="0"/>
                <a:cs typeface="Arial" panose="020B0604020202020204" pitchFamily="34" charset="0"/>
              </a:rPr>
              <a:t>во </a:t>
            </a:r>
            <a:r>
              <a:rPr lang="ru-RU" b="1" dirty="0" err="1">
                <a:latin typeface="Arial" panose="020B0604020202020204" pitchFamily="34" charset="0"/>
                <a:ea typeface="Times New Roman" panose="02020603050405020304" pitchFamily="18" charset="0"/>
                <a:cs typeface="Arial" panose="020B0604020202020204" pitchFamily="34" charset="0"/>
              </a:rPr>
              <a:t>ВсОШ</a:t>
            </a:r>
            <a:r>
              <a:rPr lang="ru-RU" b="1"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по любому из выбранных предметов обучающимся </a:t>
            </a:r>
            <a:r>
              <a:rPr lang="ru-RU" b="1" dirty="0">
                <a:latin typeface="Arial" panose="020B0604020202020204" pitchFamily="34" charset="0"/>
                <a:ea typeface="Times New Roman" panose="02020603050405020304" pitchFamily="18" charset="0"/>
                <a:cs typeface="Arial" panose="020B0604020202020204" pitchFamily="34" charset="0"/>
              </a:rPr>
              <a:t>4-11 классов </a:t>
            </a:r>
            <a:r>
              <a:rPr lang="ru-RU" dirty="0">
                <a:latin typeface="Arial" panose="020B0604020202020204" pitchFamily="34" charset="0"/>
                <a:ea typeface="Times New Roman" panose="02020603050405020304" pitchFamily="18" charset="0"/>
                <a:cs typeface="Arial" panose="020B0604020202020204" pitchFamily="34" charset="0"/>
              </a:rPr>
              <a:t>необходимо </a:t>
            </a:r>
            <a:r>
              <a:rPr lang="ru-RU" sz="2400" b="1" dirty="0">
                <a:latin typeface="Arial" panose="020B0604020202020204" pitchFamily="34" charset="0"/>
                <a:ea typeface="Times New Roman" panose="02020603050405020304" pitchFamily="18" charset="0"/>
                <a:cs typeface="Arial" panose="020B0604020202020204" pitchFamily="34" charset="0"/>
              </a:rPr>
              <a:t>ЗАРЕГИСТРИРОВАТЬСЯ В ЛИЧНОМ КАБИНЕТЕ</a:t>
            </a:r>
            <a:r>
              <a:rPr lang="ru-RU" b="1"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на платформе </a:t>
            </a:r>
            <a:r>
              <a:rPr lang="en-US" dirty="0">
                <a:latin typeface="Arial" panose="020B0604020202020204" pitchFamily="34" charset="0"/>
                <a:ea typeface="Times New Roman" panose="02020603050405020304" pitchFamily="18" charset="0"/>
                <a:cs typeface="Arial" panose="020B0604020202020204" pitchFamily="34" charset="0"/>
                <a:hlinkClick r:id="rId2"/>
              </a:rPr>
              <a:t>https://online.fmschool72.ru</a:t>
            </a:r>
            <a:r>
              <a:rPr lang="ru-RU" dirty="0">
                <a:latin typeface="Arial" panose="020B0604020202020204" pitchFamily="34" charset="0"/>
                <a:ea typeface="Times New Roman" panose="02020603050405020304" pitchFamily="18" charset="0"/>
                <a:cs typeface="Arial" panose="020B0604020202020204" pitchFamily="34" charset="0"/>
              </a:rPr>
              <a:t> не позднее </a:t>
            </a:r>
            <a:r>
              <a:rPr lang="ru-RU" b="1" dirty="0">
                <a:solidFill>
                  <a:srgbClr val="4472C4"/>
                </a:solidFill>
                <a:latin typeface="Arial" panose="020B0604020202020204" pitchFamily="34" charset="0"/>
                <a:ea typeface="Times New Roman" panose="02020603050405020304" pitchFamily="18" charset="0"/>
                <a:cs typeface="Arial" panose="020B0604020202020204" pitchFamily="34" charset="0"/>
              </a:rPr>
              <a:t>8 СЕНТЯБРЯ</a:t>
            </a:r>
            <a:r>
              <a:rPr lang="ru-RU" b="1" dirty="0">
                <a:latin typeface="Arial" panose="020B0604020202020204" pitchFamily="34" charset="0"/>
                <a:ea typeface="Times New Roman" panose="02020603050405020304" pitchFamily="18" charset="0"/>
                <a:cs typeface="Arial" panose="020B0604020202020204" pitchFamily="34" charset="0"/>
              </a:rPr>
              <a:t>. </a:t>
            </a:r>
            <a:r>
              <a:rPr lang="ru-RU" sz="1800" b="1" dirty="0">
                <a:latin typeface="Arial" panose="020B0604020202020204" pitchFamily="34" charset="0"/>
                <a:ea typeface="Times New Roman" panose="02020603050405020304" pitchFamily="18" charset="0"/>
                <a:cs typeface="Arial" panose="020B0604020202020204" pitchFamily="34" charset="0"/>
              </a:rPr>
              <a:t>Если личный кабинет создан ранее, то повторно создавать личный кабинет не нужно. Восстановить доступ к личному кабинету можно на странице входа.</a:t>
            </a:r>
          </a:p>
          <a:p>
            <a:pPr marR="73025" lvl="0" algn="just">
              <a:spcAft>
                <a:spcPts val="0"/>
              </a:spcAft>
              <a:tabLst>
                <a:tab pos="349250" algn="l"/>
              </a:tabLst>
            </a:pPr>
            <a:endParaRPr lang="ru-RU" sz="1400" dirty="0">
              <a:latin typeface="Arial" panose="020B0604020202020204" pitchFamily="34" charset="0"/>
              <a:ea typeface="Times New Roman" panose="02020603050405020304" pitchFamily="18" charset="0"/>
              <a:cs typeface="Arial" panose="020B0604020202020204" pitchFamily="34" charset="0"/>
            </a:endParaRPr>
          </a:p>
          <a:p>
            <a:pPr marL="355600" marR="73025" lvl="0" algn="just">
              <a:spcAft>
                <a:spcPts val="0"/>
              </a:spcAft>
              <a:tabLst>
                <a:tab pos="349250" algn="l"/>
              </a:tabLst>
            </a:pPr>
            <a:r>
              <a:rPr lang="ru-RU" dirty="0">
                <a:latin typeface="Arial" panose="020B0604020202020204" pitchFamily="34" charset="0"/>
                <a:ea typeface="Times New Roman" panose="02020603050405020304" pitchFamily="18" charset="0"/>
                <a:cs typeface="Arial" panose="020B0604020202020204" pitchFamily="34" charset="0"/>
              </a:rPr>
              <a:t>Для подачи заявки на участие в олимпиаде по выбранному предмету/предметам необходимо пройти по ссылке </a:t>
            </a:r>
            <a:r>
              <a:rPr lang="ru-RU"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https://np.fmschool72.ru/olimpiadi/vsosh</a:t>
            </a:r>
            <a:r>
              <a:rPr lang="ru-RU" dirty="0">
                <a:latin typeface="Arial" panose="020B0604020202020204" pitchFamily="34" charset="0"/>
                <a:ea typeface="Times New Roman" panose="02020603050405020304" pitchFamily="18" charset="0"/>
                <a:cs typeface="Arial" panose="020B0604020202020204" pitchFamily="34" charset="0"/>
              </a:rPr>
              <a:t>, выбрать предмет/предметы и нажать кнопку «подать заявку».</a:t>
            </a:r>
          </a:p>
          <a:p>
            <a:pPr marL="355600" marR="73025" lvl="0" algn="just">
              <a:spcAft>
                <a:spcPts val="0"/>
              </a:spcAft>
              <a:tabLst>
                <a:tab pos="349250" algn="l"/>
              </a:tabLst>
            </a:pPr>
            <a:r>
              <a:rPr lang="ru-RU" u="sng" dirty="0">
                <a:solidFill>
                  <a:srgbClr val="FF0000"/>
                </a:solidFill>
                <a:latin typeface="Arial" panose="020B0604020202020204" pitchFamily="34" charset="0"/>
                <a:ea typeface="Times New Roman" panose="02020603050405020304" pitchFamily="18" charset="0"/>
                <a:cs typeface="Arial" panose="020B0604020202020204" pitchFamily="34" charset="0"/>
              </a:rPr>
              <a:t>На указанный в заявке адрес электронной почты придет уведомление (письмо) об одобрении заявки (слайд 20-23). </a:t>
            </a:r>
          </a:p>
          <a:p>
            <a:pPr marL="355600" marR="73025" lvl="0" algn="just">
              <a:spcAft>
                <a:spcPts val="0"/>
              </a:spcAft>
              <a:tabLst>
                <a:tab pos="349250" algn="l"/>
              </a:tabLst>
            </a:pPr>
            <a:r>
              <a:rPr lang="ru-RU" u="sng" dirty="0">
                <a:solidFill>
                  <a:srgbClr val="FF0000"/>
                </a:solidFill>
                <a:latin typeface="Arial" panose="020B0604020202020204" pitchFamily="34" charset="0"/>
                <a:ea typeface="Times New Roman" panose="02020603050405020304" pitchFamily="18" charset="0"/>
                <a:cs typeface="Arial" panose="020B0604020202020204" pitchFamily="34" charset="0"/>
              </a:rPr>
              <a:t>Внимательно проверяйте указанный адрес электронной почты!</a:t>
            </a:r>
          </a:p>
          <a:p>
            <a:pPr marR="73025" lvl="0" algn="just">
              <a:spcAft>
                <a:spcPts val="0"/>
              </a:spcAft>
              <a:tabLst>
                <a:tab pos="349250" algn="l"/>
              </a:tabLst>
            </a:pPr>
            <a:endParaRPr lang="ru-RU" sz="1400" u="sng"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268288" marR="73025" lvl="0" indent="-268288" algn="just">
              <a:spcAft>
                <a:spcPts val="0"/>
              </a:spcAft>
              <a:tabLst>
                <a:tab pos="349250" algn="l"/>
              </a:tabLst>
            </a:pPr>
            <a:r>
              <a:rPr lang="ru-RU" b="1" dirty="0">
                <a:latin typeface="Arial" panose="020B0604020202020204" pitchFamily="34" charset="0"/>
                <a:ea typeface="Times New Roman" panose="02020603050405020304" pitchFamily="18" charset="0"/>
                <a:cs typeface="Arial" panose="020B0604020202020204" pitchFamily="34" charset="0"/>
              </a:rPr>
              <a:t>2.</a:t>
            </a:r>
            <a:r>
              <a:rPr lang="ru-RU" dirty="0">
                <a:latin typeface="Arial" panose="020B0604020202020204" pitchFamily="34" charset="0"/>
                <a:ea typeface="Times New Roman" panose="02020603050405020304" pitchFamily="18" charset="0"/>
                <a:cs typeface="Arial" panose="020B0604020202020204" pitchFamily="34" charset="0"/>
              </a:rPr>
              <a:t> Заранее </a:t>
            </a:r>
            <a:r>
              <a:rPr lang="ru-RU" b="1" dirty="0">
                <a:latin typeface="Arial" panose="020B0604020202020204" pitchFamily="34" charset="0"/>
                <a:ea typeface="Times New Roman" panose="02020603050405020304" pitchFamily="18" charset="0"/>
                <a:cs typeface="Arial" panose="020B0604020202020204" pitchFamily="34" charset="0"/>
              </a:rPr>
              <a:t>продумать варианты участия </a:t>
            </a:r>
            <a:r>
              <a:rPr lang="ru-RU" dirty="0">
                <a:latin typeface="Arial" panose="020B0604020202020204" pitchFamily="34" charset="0"/>
                <a:ea typeface="Times New Roman" panose="02020603050405020304" pitchFamily="18" charset="0"/>
                <a:cs typeface="Arial" panose="020B0604020202020204" pitchFamily="34" charset="0"/>
              </a:rPr>
              <a:t>детей в олимпиаде с учетом технических возможностей (в школе в рамках расписания занятий, дома).</a:t>
            </a:r>
          </a:p>
          <a:p>
            <a:pPr marR="73025" lvl="0" algn="just">
              <a:spcAft>
                <a:spcPts val="0"/>
              </a:spcAft>
              <a:tabLst>
                <a:tab pos="349250" algn="l"/>
              </a:tabLst>
            </a:pPr>
            <a:endParaRPr lang="ru-RU" sz="1400" dirty="0">
              <a:latin typeface="Arial" panose="020B0604020202020204" pitchFamily="34" charset="0"/>
              <a:ea typeface="Times New Roman" panose="02020603050405020304" pitchFamily="18" charset="0"/>
              <a:cs typeface="Arial" panose="020B0604020202020204" pitchFamily="34" charset="0"/>
            </a:endParaRPr>
          </a:p>
          <a:p>
            <a:pPr marL="268288" marR="73025" indent="-268288" algn="just">
              <a:tabLst>
                <a:tab pos="349250" algn="l"/>
              </a:tabLst>
            </a:pPr>
            <a:r>
              <a:rPr lang="ru-RU" b="1" dirty="0">
                <a:latin typeface="Arial" panose="020B0604020202020204" pitchFamily="34" charset="0"/>
                <a:ea typeface="Times New Roman" panose="02020603050405020304" pitchFamily="18" charset="0"/>
                <a:cs typeface="Arial" panose="020B0604020202020204" pitchFamily="34" charset="0"/>
              </a:rPr>
              <a:t>3. Напомнить </a:t>
            </a:r>
            <a:r>
              <a:rPr lang="ru-RU" dirty="0">
                <a:latin typeface="Arial" panose="020B0604020202020204" pitchFamily="34" charset="0"/>
                <a:ea typeface="Times New Roman" panose="02020603050405020304" pitchFamily="18" charset="0"/>
                <a:cs typeface="Arial" panose="020B0604020202020204" pitchFamily="34" charset="0"/>
              </a:rPr>
              <a:t>детям в день олимпиады о необходимости </a:t>
            </a:r>
            <a:r>
              <a:rPr lang="ru-RU" b="1" dirty="0">
                <a:latin typeface="Arial" panose="020B0604020202020204" pitchFamily="34" charset="0"/>
                <a:ea typeface="Times New Roman" panose="02020603050405020304" pitchFamily="18" charset="0"/>
                <a:cs typeface="Arial" panose="020B0604020202020204" pitchFamily="34" charset="0"/>
              </a:rPr>
              <a:t>зайти</a:t>
            </a:r>
            <a:r>
              <a:rPr lang="ru-RU" dirty="0">
                <a:latin typeface="Arial" panose="020B0604020202020204" pitchFamily="34" charset="0"/>
                <a:ea typeface="Times New Roman" panose="02020603050405020304" pitchFamily="18" charset="0"/>
                <a:cs typeface="Arial" panose="020B0604020202020204" pitchFamily="34" charset="0"/>
              </a:rPr>
              <a:t> по ссылке в заявке личного кабинета на платформе </a:t>
            </a:r>
            <a:r>
              <a:rPr lang="en-US" dirty="0">
                <a:latin typeface="Arial" panose="020B0604020202020204" pitchFamily="34" charset="0"/>
                <a:ea typeface="Times New Roman" panose="02020603050405020304" pitchFamily="18" charset="0"/>
                <a:cs typeface="Arial" panose="020B0604020202020204" pitchFamily="34" charset="0"/>
                <a:hlinkClick r:id="rId2"/>
              </a:rPr>
              <a:t>https://online.fmschool72.ru</a:t>
            </a:r>
            <a:r>
              <a:rPr lang="ru-RU" dirty="0">
                <a:latin typeface="Arial" panose="020B0604020202020204" pitchFamily="34" charset="0"/>
                <a:ea typeface="Times New Roman" panose="02020603050405020304" pitchFamily="18" charset="0"/>
                <a:cs typeface="Arial" panose="020B0604020202020204" pitchFamily="34" charset="0"/>
              </a:rPr>
              <a:t> и </a:t>
            </a:r>
            <a:endParaRPr lang="ru-RU" dirty="0" smtClean="0">
              <a:latin typeface="Arial" panose="020B0604020202020204" pitchFamily="34" charset="0"/>
              <a:ea typeface="Times New Roman" panose="02020603050405020304" pitchFamily="18" charset="0"/>
              <a:cs typeface="Arial" panose="020B0604020202020204" pitchFamily="34" charset="0"/>
            </a:endParaRPr>
          </a:p>
          <a:p>
            <a:pPr marL="0" marR="73025" indent="0" algn="just">
              <a:buNone/>
              <a:tabLst>
                <a:tab pos="349250" algn="l"/>
              </a:tabLst>
            </a:pPr>
            <a:r>
              <a:rPr lang="ru-RU" b="1" dirty="0" smtClean="0">
                <a:latin typeface="Arial" panose="020B0604020202020204" pitchFamily="34" charset="0"/>
                <a:ea typeface="Times New Roman" panose="02020603050405020304" pitchFamily="18" charset="0"/>
                <a:cs typeface="Arial" panose="020B0604020202020204" pitchFamily="34" charset="0"/>
              </a:rPr>
              <a:t>выполнить </a:t>
            </a:r>
            <a:r>
              <a:rPr lang="ru-RU" b="1" dirty="0">
                <a:latin typeface="Arial" panose="020B0604020202020204" pitchFamily="34" charset="0"/>
                <a:ea typeface="Times New Roman" panose="02020603050405020304" pitchFamily="18" charset="0"/>
                <a:cs typeface="Arial" panose="020B0604020202020204" pitchFamily="34" charset="0"/>
              </a:rPr>
              <a:t>задания</a:t>
            </a:r>
            <a:r>
              <a:rPr lang="ru-RU" dirty="0">
                <a:latin typeface="Arial" panose="020B0604020202020204" pitchFamily="34" charset="0"/>
                <a:ea typeface="Times New Roman" panose="02020603050405020304" pitchFamily="18" charset="0"/>
                <a:cs typeface="Arial" panose="020B0604020202020204" pitchFamily="34" charset="0"/>
              </a:rPr>
              <a:t>.</a:t>
            </a:r>
          </a:p>
          <a:p>
            <a:pPr marL="0" indent="0">
              <a:buNone/>
              <a:defRPr/>
            </a:pPr>
            <a:endParaRPr dirty="0"/>
          </a:p>
        </p:txBody>
      </p:sp>
      <p:pic>
        <p:nvPicPr>
          <p:cNvPr id="4" name="Picture 2" descr="https://i.mycdn.me/i?r=AzEPZsRbOZEKgBhR0XGMT1RkNXCjIXFfeqY6oZUeoC-fc6aKTM5SRkZCeTgDn6uOy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31351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239349" y="476672"/>
            <a:ext cx="11521280" cy="4770577"/>
          </a:xfrm>
        </p:spPr>
        <p:txBody>
          <a:bodyPr>
            <a:normAutofit fontScale="92500" lnSpcReduction="10000"/>
          </a:bodyPr>
          <a:lstStyle/>
          <a:p>
            <a:pPr marR="76200" lvl="0" algn="just">
              <a:lnSpc>
                <a:spcPct val="115000"/>
              </a:lnSpc>
              <a:spcAft>
                <a:spcPts val="0"/>
              </a:spcAft>
              <a:tabLst>
                <a:tab pos="292100" algn="l"/>
              </a:tabLst>
            </a:pPr>
            <a:r>
              <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rPr>
              <a:t>Доступ</a:t>
            </a:r>
            <a:r>
              <a:rPr lang="ru-RU"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rPr>
              <a:t>к</a:t>
            </a:r>
            <a:r>
              <a:rPr lang="ru-RU"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rPr>
              <a:t>заданиям</a:t>
            </a:r>
            <a:r>
              <a:rPr lang="ru-RU"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rPr>
              <a:t>по</a:t>
            </a:r>
            <a:r>
              <a:rPr lang="ru-RU"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rPr>
              <a:t>каждому</a:t>
            </a:r>
            <a:r>
              <a:rPr lang="ru-RU"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rPr>
              <a:t>предмету предоставляется участникам в течение</a:t>
            </a:r>
            <a:r>
              <a:rPr lang="ru-RU"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rPr>
              <a:t>одного дня, указанного в графике проведения школьного этапа олимпиады, в период </a:t>
            </a:r>
            <a:r>
              <a:rPr lang="ru-RU" b="1" dirty="0">
                <a:solidFill>
                  <a:srgbClr val="FF0000"/>
                </a:solidFill>
                <a:latin typeface="Arial" panose="020B0604020202020204" pitchFamily="34" charset="0"/>
                <a:ea typeface="Times New Roman" panose="02020603050405020304" pitchFamily="18" charset="0"/>
                <a:cs typeface="Arial" panose="020B0604020202020204" pitchFamily="34" charset="0"/>
              </a:rPr>
              <a:t>с</a:t>
            </a:r>
            <a:r>
              <a:rPr lang="ru-RU" b="1" spc="5" dirty="0">
                <a:solidFill>
                  <a:srgbClr val="FF0000"/>
                </a:solidFill>
                <a:latin typeface="Arial" panose="020B0604020202020204" pitchFamily="34" charset="0"/>
                <a:ea typeface="Times New Roman" panose="02020603050405020304" pitchFamily="18" charset="0"/>
                <a:cs typeface="Arial" panose="020B0604020202020204" pitchFamily="34" charset="0"/>
              </a:rPr>
              <a:t> 0</a:t>
            </a:r>
            <a:r>
              <a:rPr lang="ru-RU" b="1" dirty="0">
                <a:solidFill>
                  <a:srgbClr val="FF0000"/>
                </a:solidFill>
                <a:latin typeface="Arial" panose="020B0604020202020204" pitchFamily="34" charset="0"/>
                <a:ea typeface="Times New Roman" panose="02020603050405020304" pitchFamily="18" charset="0"/>
                <a:cs typeface="Arial" panose="020B0604020202020204" pitchFamily="34" charset="0"/>
              </a:rPr>
              <a:t>8:00 до </a:t>
            </a:r>
            <a:r>
              <a:rPr lang="ru-RU"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22:00</a:t>
            </a:r>
            <a:r>
              <a:rPr lang="ru-RU"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rPr>
              <a:t>по </a:t>
            </a:r>
            <a:r>
              <a:rPr lang="ru-RU" b="1" dirty="0">
                <a:solidFill>
                  <a:srgbClr val="231F20"/>
                </a:solidFill>
                <a:latin typeface="Arial" panose="020B0604020202020204" pitchFamily="34" charset="0"/>
                <a:ea typeface="Times New Roman" panose="02020603050405020304" pitchFamily="18" charset="0"/>
                <a:cs typeface="Arial" panose="020B0604020202020204" pitchFamily="34" charset="0"/>
              </a:rPr>
              <a:t>местному</a:t>
            </a:r>
            <a:r>
              <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rPr>
              <a:t> времени</a:t>
            </a:r>
            <a:r>
              <a:rPr lang="ru-RU"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a:t>
            </a:r>
            <a:endPar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endParaRPr>
          </a:p>
          <a:p>
            <a:pPr marR="76200" lvl="0">
              <a:lnSpc>
                <a:spcPct val="115000"/>
              </a:lnSpc>
              <a:spcAft>
                <a:spcPts val="0"/>
              </a:spcAft>
              <a:tabLst>
                <a:tab pos="292100" algn="l"/>
              </a:tabLst>
            </a:pPr>
            <a:r>
              <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rPr>
              <a:t>Доступ к олимпиаде закроется в 22.00</a:t>
            </a:r>
            <a:r>
              <a:rPr lang="ru-RU"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a:t>
            </a:r>
          </a:p>
          <a:p>
            <a:pPr marR="76200">
              <a:lnSpc>
                <a:spcPct val="115000"/>
              </a:lnSpc>
              <a:tabLst>
                <a:tab pos="292100" algn="l"/>
              </a:tabLst>
            </a:pPr>
            <a:r>
              <a:rPr lang="ru-RU" dirty="0">
                <a:latin typeface="Arial" panose="020B0604020202020204" pitchFamily="34" charset="0"/>
                <a:ea typeface="Times New Roman" panose="02020603050405020304" pitchFamily="18" charset="0"/>
                <a:cs typeface="Arial" panose="020B0604020202020204" pitchFamily="34" charset="0"/>
              </a:rPr>
              <a:t>Требования</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к</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порядку</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выполнения</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заданий</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школьного</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этапа</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олимпиады</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по</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конкретному предмету и классу публикуются на сайте регионального центра «Новое поколение» по ссылке – </a:t>
            </a:r>
            <a:r>
              <a:rPr lang="en-US" u="sng" dirty="0">
                <a:solidFill>
                  <a:srgbClr val="0000FF"/>
                </a:solidFill>
                <a:latin typeface="Arial" panose="020B0604020202020204" pitchFamily="34" charset="0"/>
                <a:ea typeface="Times New Roman" panose="02020603050405020304" pitchFamily="18" charset="0"/>
                <a:cs typeface="Arial" panose="020B0604020202020204" pitchFamily="34" charset="0"/>
              </a:rPr>
              <a:t>https://np.fmschool72.ru/olimpiadi/vsosh/normativnopravovie-dokumenti</a:t>
            </a:r>
            <a:r>
              <a:rPr lang="ru-RU" dirty="0">
                <a:latin typeface="Arial" panose="020B0604020202020204" pitchFamily="34" charset="0"/>
                <a:ea typeface="Times New Roman" panose="02020603050405020304" pitchFamily="18" charset="0"/>
                <a:cs typeface="Arial" panose="020B0604020202020204" pitchFamily="34" charset="0"/>
              </a:rPr>
              <a:t> не</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позднее,</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чем</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за</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b="1" dirty="0">
                <a:latin typeface="Arial" panose="020B0604020202020204" pitchFamily="34" charset="0"/>
                <a:ea typeface="Times New Roman" panose="02020603050405020304" pitchFamily="18" charset="0"/>
                <a:cs typeface="Arial" panose="020B0604020202020204" pitchFamily="34" charset="0"/>
              </a:rPr>
              <a:t>5</a:t>
            </a:r>
            <a:r>
              <a:rPr lang="ru-RU" b="1" spc="5" dirty="0">
                <a:latin typeface="Arial" panose="020B0604020202020204" pitchFamily="34" charset="0"/>
                <a:ea typeface="Times New Roman" panose="02020603050405020304" pitchFamily="18" charset="0"/>
                <a:cs typeface="Arial" panose="020B0604020202020204" pitchFamily="34" charset="0"/>
              </a:rPr>
              <a:t> </a:t>
            </a:r>
            <a:r>
              <a:rPr lang="ru-RU" b="1" dirty="0">
                <a:latin typeface="Arial" panose="020B0604020202020204" pitchFamily="34" charset="0"/>
                <a:ea typeface="Times New Roman" panose="02020603050405020304" pitchFamily="18" charset="0"/>
                <a:cs typeface="Arial" panose="020B0604020202020204" pitchFamily="34" charset="0"/>
              </a:rPr>
              <a:t>календарных</a:t>
            </a:r>
            <a:r>
              <a:rPr lang="ru-RU" b="1"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дней</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до</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даты</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проведения</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олимпиады.</a:t>
            </a:r>
            <a:r>
              <a:rPr lang="ru-RU" spc="5" dirty="0">
                <a:latin typeface="Arial" panose="020B0604020202020204" pitchFamily="34" charset="0"/>
                <a:ea typeface="Times New Roman" panose="02020603050405020304" pitchFamily="18" charset="0"/>
                <a:cs typeface="Arial" panose="020B0604020202020204" pitchFamily="34" charset="0"/>
              </a:rPr>
              <a:t> </a:t>
            </a:r>
          </a:p>
          <a:p>
            <a:pPr marR="76200" lvl="0">
              <a:lnSpc>
                <a:spcPct val="115000"/>
              </a:lnSpc>
              <a:spcAft>
                <a:spcPts val="0"/>
              </a:spcAft>
              <a:tabLst>
                <a:tab pos="292100" algn="l"/>
              </a:tabLst>
            </a:pPr>
            <a:endParaRPr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88964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143339" y="404664"/>
            <a:ext cx="11809312" cy="6264696"/>
          </a:xfrm>
        </p:spPr>
        <p:txBody>
          <a:bodyPr>
            <a:normAutofit/>
          </a:bodyPr>
          <a:lstStyle/>
          <a:p>
            <a:pPr marR="73660" lvl="0" algn="just">
              <a:lnSpc>
                <a:spcPct val="115000"/>
              </a:lnSpc>
              <a:spcBef>
                <a:spcPts val="450"/>
              </a:spcBef>
              <a:spcAft>
                <a:spcPts val="0"/>
              </a:spcAft>
              <a:tabLst>
                <a:tab pos="344170" algn="l"/>
              </a:tabLst>
            </a:pPr>
            <a:r>
              <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rPr>
              <a:t>В течение </a:t>
            </a:r>
            <a:r>
              <a:rPr lang="ru-RU" b="1" dirty="0">
                <a:solidFill>
                  <a:srgbClr val="203864"/>
                </a:solidFill>
                <a:latin typeface="Arial" panose="020B0604020202020204" pitchFamily="34" charset="0"/>
                <a:ea typeface="Times New Roman" panose="02020603050405020304" pitchFamily="18" charset="0"/>
                <a:cs typeface="Arial" panose="020B0604020202020204" pitchFamily="34" charset="0"/>
              </a:rPr>
              <a:t>2 календарных дней</a:t>
            </a:r>
            <a:r>
              <a:rPr lang="ru-RU" dirty="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rPr>
              <a:t>после завершения олимпиады на сайте центра </a:t>
            </a:r>
            <a:r>
              <a:rPr lang="en-US" sz="24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np</a:t>
            </a:r>
            <a:r>
              <a:rPr lang="ru-RU" sz="24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a:t>
            </a:r>
            <a:r>
              <a:rPr lang="en-US" sz="2400" u="sng" dirty="0" err="1">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fmschool</a:t>
            </a:r>
            <a:r>
              <a:rPr lang="ru-RU" sz="24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72.</a:t>
            </a:r>
            <a:r>
              <a:rPr lang="en-US" sz="2400" u="sng" dirty="0" err="1">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ru</a:t>
            </a:r>
            <a:r>
              <a:rPr lang="en-US" dirty="0">
                <a:solidFill>
                  <a:srgbClr val="1154CC"/>
                </a:solidFill>
                <a:latin typeface="Arial" panose="020B0604020202020204" pitchFamily="34" charset="0"/>
                <a:ea typeface="Times New Roman" panose="02020603050405020304" pitchFamily="18" charset="0"/>
                <a:cs typeface="Arial" panose="020B0604020202020204" pitchFamily="34" charset="0"/>
                <a:hlinkClick r:id="rId2"/>
              </a:rPr>
              <a:t> </a:t>
            </a:r>
            <a:r>
              <a:rPr lang="ru-RU" dirty="0">
                <a:solidFill>
                  <a:srgbClr val="231F20"/>
                </a:solidFill>
                <a:latin typeface="Arial" panose="020B0604020202020204" pitchFamily="34" charset="0"/>
                <a:ea typeface="Times New Roman" panose="02020603050405020304" pitchFamily="18" charset="0"/>
                <a:cs typeface="Arial" panose="020B0604020202020204" pitchFamily="34" charset="0"/>
              </a:rPr>
              <a:t>публикуются </a:t>
            </a:r>
            <a:r>
              <a:rPr lang="ru-RU" b="1" dirty="0" err="1">
                <a:latin typeface="Arial" panose="020B0604020202020204" pitchFamily="34" charset="0"/>
                <a:ea typeface="Times New Roman" panose="02020603050405020304" pitchFamily="18" charset="0"/>
                <a:cs typeface="Arial" panose="020B0604020202020204" pitchFamily="34" charset="0"/>
                <a:hlinkClick r:id="rId3"/>
              </a:rPr>
              <a:t>видеоразборы</a:t>
            </a:r>
            <a:r>
              <a:rPr lang="ru-RU" dirty="0">
                <a:latin typeface="Arial" panose="020B0604020202020204" pitchFamily="34" charset="0"/>
                <a:ea typeface="Times New Roman" panose="02020603050405020304" pitchFamily="18" charset="0"/>
                <a:cs typeface="Arial" panose="020B0604020202020204" pitchFamily="34" charset="0"/>
              </a:rPr>
              <a:t> заданий.</a:t>
            </a:r>
          </a:p>
          <a:p>
            <a:pPr marR="73660" lvl="0" algn="just">
              <a:lnSpc>
                <a:spcPct val="115000"/>
              </a:lnSpc>
              <a:spcBef>
                <a:spcPts val="450"/>
              </a:spcBef>
              <a:spcAft>
                <a:spcPts val="0"/>
              </a:spcAft>
              <a:tabLst>
                <a:tab pos="344170" algn="l"/>
              </a:tabLst>
            </a:pPr>
            <a:endParaRPr lang="ru-RU" sz="2400" dirty="0">
              <a:latin typeface="Arial" panose="020B0604020202020204" pitchFamily="34" charset="0"/>
              <a:ea typeface="Times New Roman" panose="02020603050405020304" pitchFamily="18" charset="0"/>
              <a:cs typeface="Arial" panose="020B0604020202020204" pitchFamily="34" charset="0"/>
            </a:endParaRPr>
          </a:p>
          <a:p>
            <a:pPr marR="71755" lvl="0" algn="just">
              <a:lnSpc>
                <a:spcPct val="115000"/>
              </a:lnSpc>
              <a:spcBef>
                <a:spcPts val="450"/>
              </a:spcBef>
              <a:spcAft>
                <a:spcPts val="0"/>
              </a:spcAft>
              <a:tabLst>
                <a:tab pos="425450" algn="l"/>
              </a:tabLst>
            </a:pPr>
            <a:r>
              <a:rPr lang="ru-RU" dirty="0">
                <a:latin typeface="Arial" panose="020B0604020202020204" pitchFamily="34" charset="0"/>
                <a:ea typeface="Times New Roman" panose="02020603050405020304" pitchFamily="18" charset="0"/>
                <a:cs typeface="Arial" panose="020B0604020202020204" pitchFamily="34" charset="0"/>
              </a:rPr>
              <a:t>Задания по </a:t>
            </a:r>
            <a:r>
              <a:rPr lang="ru-RU" b="1" spc="5" dirty="0">
                <a:latin typeface="Arial" panose="020B0604020202020204" pitchFamily="34" charset="0"/>
                <a:ea typeface="Times New Roman" panose="02020603050405020304" pitchFamily="18" charset="0"/>
                <a:cs typeface="Arial" panose="020B0604020202020204" pitchFamily="34" charset="0"/>
              </a:rPr>
              <a:t>24 предметам </a:t>
            </a:r>
            <a:r>
              <a:rPr lang="ru-RU" dirty="0">
                <a:latin typeface="Arial" panose="020B0604020202020204" pitchFamily="34" charset="0"/>
                <a:ea typeface="Times New Roman" panose="02020603050405020304" pitchFamily="18" charset="0"/>
                <a:cs typeface="Arial" panose="020B0604020202020204" pitchFamily="34" charset="0"/>
              </a:rPr>
              <a:t>олимпиады</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b="1" dirty="0">
                <a:latin typeface="Arial" panose="020B0604020202020204" pitchFamily="34" charset="0"/>
                <a:ea typeface="Times New Roman" panose="02020603050405020304" pitchFamily="18" charset="0"/>
                <a:cs typeface="Arial" panose="020B0604020202020204" pitchFamily="34" charset="0"/>
              </a:rPr>
              <a:t>проверяются</a:t>
            </a:r>
            <a:r>
              <a:rPr lang="ru-RU" b="1" spc="5" dirty="0">
                <a:latin typeface="Arial" panose="020B0604020202020204" pitchFamily="34" charset="0"/>
                <a:ea typeface="Times New Roman" panose="02020603050405020304" pitchFamily="18" charset="0"/>
                <a:cs typeface="Arial" panose="020B0604020202020204" pitchFamily="34" charset="0"/>
              </a:rPr>
              <a:t> </a:t>
            </a:r>
            <a:r>
              <a:rPr lang="ru-RU" b="1" dirty="0">
                <a:latin typeface="Arial" panose="020B0604020202020204" pitchFamily="34" charset="0"/>
                <a:ea typeface="Times New Roman" panose="02020603050405020304" pitchFamily="18" charset="0"/>
                <a:cs typeface="Arial" panose="020B0604020202020204" pitchFamily="34" charset="0"/>
              </a:rPr>
              <a:t>автоматически</a:t>
            </a:r>
            <a:r>
              <a:rPr lang="ru-RU" b="1"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посредством</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тестирующей</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системы.</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Оценивание</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происходит</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в</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соответствии</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с</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критериями</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оценивания,</a:t>
            </a:r>
            <a:r>
              <a:rPr lang="ru-RU" spc="5" dirty="0">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разработанными составителями заданий.</a:t>
            </a:r>
          </a:p>
          <a:p>
            <a:pPr marL="0" indent="0">
              <a:buNone/>
              <a:defRPr/>
            </a:pPr>
            <a:endParaRPr dirty="0"/>
          </a:p>
        </p:txBody>
      </p:sp>
      <p:pic>
        <p:nvPicPr>
          <p:cNvPr id="4" name="Picture 2" descr="https://i.mycdn.me/i?r=AzEPZsRbOZEKgBhR0XGMT1RkNXCjIXFfeqY6oZUeoC-fc6aKTM5SRkZCeTgDn6uOy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9180" y="4684543"/>
            <a:ext cx="3027324"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84075"/>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49" y="116633"/>
            <a:ext cx="11493106" cy="1080120"/>
          </a:xfrm>
        </p:spPr>
        <p:txBody>
          <a:bodyPr>
            <a:normAutofit/>
          </a:bodyPr>
          <a:lstStyle/>
          <a:p>
            <a:pPr algn="ctr">
              <a:defRPr/>
            </a:pPr>
            <a:endParaRPr dirty="0"/>
          </a:p>
        </p:txBody>
      </p:sp>
      <p:sp>
        <p:nvSpPr>
          <p:cNvPr id="3" name="Объект 2"/>
          <p:cNvSpPr>
            <a:spLocks noGrp="1"/>
          </p:cNvSpPr>
          <p:nvPr>
            <p:ph idx="1"/>
          </p:nvPr>
        </p:nvSpPr>
        <p:spPr bwMode="auto">
          <a:xfrm>
            <a:off x="239352" y="1268760"/>
            <a:ext cx="11713301" cy="5400600"/>
          </a:xfrm>
        </p:spPr>
        <p:txBody>
          <a:bodyPr>
            <a:normAutofit/>
          </a:bodyPr>
          <a:lstStyle/>
          <a:p>
            <a:pPr marL="0" indent="0">
              <a:buNone/>
              <a:defRPr/>
            </a:pPr>
            <a:endParaRPr dirty="0"/>
          </a:p>
        </p:txBody>
      </p:sp>
      <p:pic>
        <p:nvPicPr>
          <p:cNvPr id="4" name="Picture 2" descr="https://i.mycdn.me/i?r=AzEPZsRbOZEKgBhR0XGMT1RkNXCjIXFfeqY6oZUeoC-fc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226" y="5055296"/>
            <a:ext cx="2522774"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207773" y="116633"/>
            <a:ext cx="11095238" cy="4885714"/>
          </a:xfrm>
          <a:prstGeom prst="rect">
            <a:avLst/>
          </a:prstGeom>
        </p:spPr>
      </p:pic>
    </p:spTree>
    <p:extLst>
      <p:ext uri="{BB962C8B-B14F-4D97-AF65-F5344CB8AC3E}">
        <p14:creationId xmlns:p14="http://schemas.microsoft.com/office/powerpoint/2010/main" val="46111707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239349" y="116632"/>
            <a:ext cx="11507174" cy="769633"/>
          </a:xfrm>
        </p:spPr>
        <p:txBody>
          <a:bodyPr>
            <a:noAutofit/>
          </a:bodyPr>
          <a:lstStyle/>
          <a:p>
            <a:pPr algn="ctr">
              <a:defRPr/>
            </a:pPr>
            <a:endParaRPr dirty="0"/>
          </a:p>
        </p:txBody>
      </p:sp>
      <p:graphicFrame>
        <p:nvGraphicFramePr>
          <p:cNvPr id="4" name="Объект 3"/>
          <p:cNvGraphicFramePr>
            <a:graphicFrameLocks noGrp="1"/>
          </p:cNvGraphicFramePr>
          <p:nvPr>
            <p:ph idx="1"/>
            <p:extLst/>
          </p:nvPr>
        </p:nvGraphicFramePr>
        <p:xfrm>
          <a:off x="239197" y="1268760"/>
          <a:ext cx="11425767" cy="416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i.mycdn.me/i?r=AzEPZsRbOZEKgBhR0XGMT1RkNXCjIXFfeqY6oZUeoC-fc6aKTM5SRkZCeTgDn6uOy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6951" y="4878000"/>
            <a:ext cx="2775049" cy="19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8"/>
          <a:stretch>
            <a:fillRect/>
          </a:stretch>
        </p:blipFill>
        <p:spPr>
          <a:xfrm>
            <a:off x="239197" y="118089"/>
            <a:ext cx="10657143" cy="4761905"/>
          </a:xfrm>
          <a:prstGeom prst="rect">
            <a:avLst/>
          </a:prstGeom>
        </p:spPr>
      </p:pic>
    </p:spTree>
    <p:extLst>
      <p:ext uri="{BB962C8B-B14F-4D97-AF65-F5344CB8AC3E}">
        <p14:creationId xmlns:p14="http://schemas.microsoft.com/office/powerpoint/2010/main" val="2589739869"/>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119336" y="188640"/>
            <a:ext cx="11123809" cy="4104762"/>
          </a:xfrm>
          <a:prstGeom prst="rect">
            <a:avLst/>
          </a:prstGeom>
        </p:spPr>
      </p:pic>
      <p:pic>
        <p:nvPicPr>
          <p:cNvPr id="5" name="Picture 2" descr="https://i.mycdn.me/i?r=AzEPZsRbOZEKgBhR0XGMT1RkNXCjIXFfeqY6oZUeoC-fc6aKTM5SRkZCeTgDn6uOy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951" y="4878000"/>
            <a:ext cx="2775049" cy="19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261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335360" y="116632"/>
            <a:ext cx="10752381" cy="4161905"/>
          </a:xfrm>
          <a:prstGeom prst="rect">
            <a:avLst/>
          </a:prstGeom>
        </p:spPr>
      </p:pic>
      <p:pic>
        <p:nvPicPr>
          <p:cNvPr id="5" name="Picture 2" descr="https://i.mycdn.me/i?r=AzEPZsRbOZEKgBhR0XGMT1RkNXCjIXFfeqY6oZUeoC-fc6aKTM5SRkZCeTgDn6uOy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951" y="4878000"/>
            <a:ext cx="2775049" cy="19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2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119336" y="116632"/>
            <a:ext cx="11114286" cy="4752381"/>
          </a:xfrm>
          <a:prstGeom prst="rect">
            <a:avLst/>
          </a:prstGeom>
        </p:spPr>
      </p:pic>
      <p:pic>
        <p:nvPicPr>
          <p:cNvPr id="5" name="Picture 2" descr="https://i.mycdn.me/i?r=AzEPZsRbOZEKgBhR0XGMT1RkNXCjIXFfeqY6oZUeoC-fc6aKTM5SRkZCeTgDn6uOy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951" y="4878000"/>
            <a:ext cx="2775049" cy="19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21057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TotalTime>
  <Words>897</Words>
  <Application>Microsoft Office PowerPoint</Application>
  <DocSecurity>0</DocSecurity>
  <PresentationFormat>Широкоэкранный</PresentationFormat>
  <Paragraphs>171</Paragraphs>
  <Slides>44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44</vt:i4>
      </vt:variant>
    </vt:vector>
  </HeadingPairs>
  <TitlesOfParts>
    <vt:vector size="49" baseType="lpstr">
      <vt:lpstr>Arial</vt:lpstr>
      <vt:lpstr>Calibri</vt:lpstr>
      <vt:lpstr>Calibri Light</vt:lpstr>
      <vt:lpstr>Times New Roman</vt:lpstr>
      <vt:lpstr>Тема Office</vt:lpstr>
      <vt:lpstr>    </vt:lpstr>
      <vt:lpstr>СТРАТЕГИЯ  ОБНОВЛЕНИЯ</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vt:lpstr>
      <vt:lpstr>а</vt:lpstr>
      <vt:lpstr> а </vt:lpstr>
      <vt:lpstr>а</vt:lpstr>
      <vt:lpstr>Презентация PowerPoint</vt:lpstr>
      <vt:lpstr>а</vt:lpstr>
      <vt:lpstr>а</vt:lpstr>
      <vt:lpstr>а</vt:lpstr>
      <vt:lpstr>а</vt:lpstr>
      <vt:lpstr>Презентация PowerPoint</vt:lpstr>
      <vt:lpstr>Об управленческих механизмах введения обновленного ФГОС СОО</vt:lpstr>
      <vt:lpstr>Об управленческих механизмах введения обновленного ФГОС СОО</vt:lpstr>
      <vt:lpstr>Презентация PowerPoint</vt:lpstr>
      <vt:lpstr>Презентация PowerPoint</vt:lpstr>
      <vt:lpstr>Презентация PowerPoint</vt:lpstr>
      <vt:lpstr>ФГОС-3.0: электронная информационно-образовательная среда школы</vt:lpstr>
      <vt:lpstr>Презентация PowerPoint</vt:lpstr>
      <vt:lpstr>Презентация PowerPoint</vt:lpstr>
      <vt:lpstr>а</vt:lpstr>
      <vt:lpstr>а</vt:lpstr>
      <vt:lpstr>а</vt:lpstr>
      <vt:lpstr>Презентация PowerPoint</vt:lpstr>
      <vt:lpstr>Презентация PowerPoint</vt:lpstr>
      <vt:lpstr>Презентация PowerPoint</vt:lpstr>
      <vt:lpstr> </vt:lpstr>
      <vt:lpstr>Презентация PowerPoint</vt:lpstr>
      <vt:lpstr>ВСЕРОССИЙСКАЯ ОЛИМПИАДА ШКОЛЬНИКОВ  2023-2024 УЧЕБНЫЙ ГОД </vt:lpstr>
      <vt:lpstr>Единый график проведения ШКОЛЬНОГО этапа ВсОШ в 2023–2024 учебном году </vt:lpstr>
      <vt:lpstr>Единый график проведения ШКОЛЬНОГО этапа ВсОШ в 2023–2024 учебном году(продолжение) </vt:lpstr>
      <vt:lpstr>Организационная модель проведения школьного этапа всероссийской олимпиады школьников в Тюменской области </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мами</dc:creator>
  <cp:keywords/>
  <dc:description/>
  <cp:lastModifiedBy>Важенина</cp:lastModifiedBy>
  <cp:revision>90</cp:revision>
  <dcterms:created xsi:type="dcterms:W3CDTF">2022-04-15T10:54:38Z</dcterms:created>
  <dcterms:modified xsi:type="dcterms:W3CDTF">2023-08-31T03:12:09Z</dcterms:modified>
  <cp:category/>
  <dc:identifier/>
  <cp:contentStatus/>
  <dc:language/>
  <cp:version/>
</cp:coreProperties>
</file>