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0" r:id="rId4"/>
    <p:sldId id="307" r:id="rId5"/>
    <p:sldId id="278" r:id="rId6"/>
    <p:sldId id="277" r:id="rId7"/>
    <p:sldId id="263" r:id="rId8"/>
    <p:sldId id="264" r:id="rId9"/>
    <p:sldId id="265" r:id="rId10"/>
    <p:sldId id="283" r:id="rId11"/>
    <p:sldId id="287" r:id="rId12"/>
    <p:sldId id="288" r:id="rId13"/>
    <p:sldId id="289" r:id="rId14"/>
    <p:sldId id="290" r:id="rId15"/>
    <p:sldId id="291" r:id="rId16"/>
    <p:sldId id="292" r:id="rId17"/>
    <p:sldId id="257" r:id="rId18"/>
    <p:sldId id="294" r:id="rId19"/>
    <p:sldId id="300" r:id="rId20"/>
    <p:sldId id="275" r:id="rId21"/>
    <p:sldId id="301" r:id="rId22"/>
    <p:sldId id="306" r:id="rId23"/>
    <p:sldId id="272" r:id="rId24"/>
    <p:sldId id="295" r:id="rId25"/>
    <p:sldId id="258" r:id="rId26"/>
    <p:sldId id="284" r:id="rId27"/>
    <p:sldId id="285" r:id="rId28"/>
    <p:sldId id="286" r:id="rId29"/>
    <p:sldId id="259" r:id="rId30"/>
    <p:sldId id="267" r:id="rId31"/>
    <p:sldId id="270" r:id="rId32"/>
    <p:sldId id="297" r:id="rId33"/>
    <p:sldId id="274" r:id="rId34"/>
    <p:sldId id="308" r:id="rId35"/>
    <p:sldId id="298" r:id="rId36"/>
    <p:sldId id="305" r:id="rId37"/>
    <p:sldId id="29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0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7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2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8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1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7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5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0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6F56-DB15-490A-8E1C-776EE127A4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E118-8DA7-422C-ACCF-C6B831F6B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90" y="81000"/>
            <a:ext cx="9894531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7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" y="365125"/>
            <a:ext cx="1838960" cy="616775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это комната?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97" y="162000"/>
            <a:ext cx="10341603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5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000"/>
            <a:ext cx="10381121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21" y="135000"/>
            <a:ext cx="10532396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3819"/>
            <a:ext cx="10656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000"/>
            <a:ext cx="10304000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8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60" y="0"/>
            <a:ext cx="10501920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92" y="81000"/>
            <a:ext cx="10497108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211295"/>
            <a:ext cx="4739640" cy="6321585"/>
          </a:xfrm>
        </p:spPr>
        <p:txBody>
          <a:bodyPr/>
          <a:lstStyle/>
          <a:p>
            <a:r>
              <a:rPr lang="en-US" b="1" dirty="0"/>
              <a:t>Read the sentences and complete the words.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Вставьте пропущенную букву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415" y="0"/>
            <a:ext cx="4046839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5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" y="18255"/>
            <a:ext cx="11903422" cy="1325563"/>
          </a:xfrm>
        </p:spPr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Аудирование: в какой комнате находится Мэдди?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" y="1310005"/>
            <a:ext cx="1214316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053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8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A54E-913C-A095-E1E6-9446276E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A house with different rooms&#10;&#10;Description automatically generated">
            <a:extLst>
              <a:ext uri="{FF2B5EF4-FFF2-40B4-BE49-F238E27FC236}">
                <a16:creationId xmlns:a16="http://schemas.microsoft.com/office/drawing/2014/main" id="{FAF3E8D7-3C7F-B58F-4F11-7E068706F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82" y="0"/>
            <a:ext cx="9630436" cy="6876000"/>
          </a:xfrm>
        </p:spPr>
      </p:pic>
    </p:spTree>
    <p:extLst>
      <p:ext uri="{BB962C8B-B14F-4D97-AF65-F5344CB8AC3E}">
        <p14:creationId xmlns:p14="http://schemas.microsoft.com/office/powerpoint/2010/main" val="134974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AE47-6B9D-C8D4-B337-41067DDD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65125"/>
            <a:ext cx="3575157" cy="613727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True or false?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Правда или неправда?</a:t>
            </a:r>
          </a:p>
        </p:txBody>
      </p:sp>
      <p:pic>
        <p:nvPicPr>
          <p:cNvPr id="5" name="Content Placeholder 4" descr="A picture of a living room&#10;&#10;Description automatically generated">
            <a:extLst>
              <a:ext uri="{FF2B5EF4-FFF2-40B4-BE49-F238E27FC236}">
                <a16:creationId xmlns:a16="http://schemas.microsoft.com/office/drawing/2014/main" id="{BB20EB7C-0E1A-392A-AD99-B13D3351C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b="18674"/>
          <a:stretch/>
        </p:blipFill>
        <p:spPr>
          <a:xfrm>
            <a:off x="3504037" y="0"/>
            <a:ext cx="8530627" cy="6768000"/>
          </a:xfrm>
        </p:spPr>
      </p:pic>
    </p:spTree>
    <p:extLst>
      <p:ext uri="{BB962C8B-B14F-4D97-AF65-F5344CB8AC3E}">
        <p14:creationId xmlns:p14="http://schemas.microsoft.com/office/powerpoint/2010/main" val="150646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8880" y="28249"/>
            <a:ext cx="591312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Давайте порисуем!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7" y="882000"/>
            <a:ext cx="11971593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7FD5-2AC5-4662-7B93-63D8E60C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8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Textbook -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19 </a:t>
            </a:r>
            <a:r>
              <a:rPr lang="en-US" b="1" dirty="0">
                <a:solidFill>
                  <a:srgbClr val="C00000"/>
                </a:solidFill>
              </a:rPr>
              <a:t>–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6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Reading the dialogue</a:t>
            </a:r>
            <a:r>
              <a:rPr lang="en-US" dirty="0"/>
              <a:t/>
            </a:r>
            <a:br>
              <a:rPr lang="en-US" dirty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DE490-F131-DD35-C276-E40BA2425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66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Furniture</a:t>
            </a:r>
            <a:r>
              <a:rPr lang="ru-RU" dirty="0"/>
              <a:t> - мебель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Give a hand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- помочь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Sure</a:t>
            </a:r>
            <a:r>
              <a:rPr lang="ru-RU" dirty="0"/>
              <a:t> - конечно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Quick</a:t>
            </a:r>
            <a:r>
              <a:rPr lang="ru-RU" dirty="0"/>
              <a:t> - быстрее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Heavy</a:t>
            </a:r>
            <a:r>
              <a:rPr lang="ru-RU" dirty="0"/>
              <a:t> - тяжелый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Watch out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! </a:t>
            </a:r>
            <a:r>
              <a:rPr lang="ru-RU" dirty="0"/>
              <a:t>– осторожно!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Looks better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смотрится (выглядит) лучше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On the other side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на другой стороне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Be careful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будь осторожен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Expensive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- дорогой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Calm down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- успокойся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 descr="A bedroom with a bed and a mirror&#10;&#10;Description automatically generated">
            <a:extLst>
              <a:ext uri="{FF2B5EF4-FFF2-40B4-BE49-F238E27FC236}">
                <a16:creationId xmlns:a16="http://schemas.microsoft.com/office/drawing/2014/main" id="{BE91E85C-67D0-E6B2-1657-FAD522AC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48" y="1188720"/>
            <a:ext cx="391341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5104E-864A-04B8-526B-E90368740329}"/>
              </a:ext>
            </a:extLst>
          </p:cNvPr>
          <p:cNvSpPr txBox="1"/>
          <p:nvPr/>
        </p:nvSpPr>
        <p:spPr>
          <a:xfrm>
            <a:off x="7545985" y="4642008"/>
            <a:ext cx="46460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Living room</a:t>
            </a:r>
          </a:p>
          <a:p>
            <a:r>
              <a:rPr lang="en-US" sz="2000" dirty="0"/>
              <a:t>Sofa – in front of the window</a:t>
            </a:r>
          </a:p>
          <a:p>
            <a:r>
              <a:rPr lang="en-US" sz="2000" dirty="0"/>
              <a:t>Armchair – next to the fireplace - door</a:t>
            </a:r>
          </a:p>
          <a:p>
            <a:r>
              <a:rPr lang="en-US" sz="2000" dirty="0"/>
              <a:t>Clock – on the wall, opposite the sofa</a:t>
            </a:r>
          </a:p>
          <a:p>
            <a:r>
              <a:rPr lang="en-US" sz="2000" dirty="0"/>
              <a:t>Table – between the sofa and the armchair</a:t>
            </a:r>
          </a:p>
          <a:p>
            <a:r>
              <a:rPr lang="en-US" sz="2000" dirty="0"/>
              <a:t>Carpet – under the furniture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8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83A-A915-F956-AE02-D09A3E57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A diagram of a living room">
            <a:extLst>
              <a:ext uri="{FF2B5EF4-FFF2-40B4-BE49-F238E27FC236}">
                <a16:creationId xmlns:a16="http://schemas.microsoft.com/office/drawing/2014/main" id="{7FB4DD50-61B9-3CA0-B34D-541B64B48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"/>
          <a:stretch/>
        </p:blipFill>
        <p:spPr>
          <a:xfrm>
            <a:off x="1191361" y="81000"/>
            <a:ext cx="9524522" cy="6768000"/>
          </a:xfrm>
        </p:spPr>
      </p:pic>
    </p:spTree>
    <p:extLst>
      <p:ext uri="{BB962C8B-B14F-4D97-AF65-F5344CB8AC3E}">
        <p14:creationId xmlns:p14="http://schemas.microsoft.com/office/powerpoint/2010/main" val="2147735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27" y="189000"/>
            <a:ext cx="1088817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76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4272280" cy="5954395"/>
          </a:xfrm>
        </p:spPr>
        <p:txBody>
          <a:bodyPr/>
          <a:lstStyle/>
          <a:p>
            <a:r>
              <a:rPr lang="en-US" b="1" dirty="0"/>
              <a:t>Complete the sentences with “there is” or “there are”.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Дополните предложения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781" y="222760"/>
            <a:ext cx="7869534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4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43" y="162000"/>
            <a:ext cx="9505514" cy="66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C09EE-72E1-6CE7-E148-6931AF2B0CFA}"/>
              </a:ext>
            </a:extLst>
          </p:cNvPr>
          <p:cNvSpPr txBox="1"/>
          <p:nvPr/>
        </p:nvSpPr>
        <p:spPr>
          <a:xfrm>
            <a:off x="2479040" y="3105834"/>
            <a:ext cx="403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Давайте отдохнем!</a:t>
            </a:r>
          </a:p>
        </p:txBody>
      </p:sp>
    </p:spTree>
    <p:extLst>
      <p:ext uri="{BB962C8B-B14F-4D97-AF65-F5344CB8AC3E}">
        <p14:creationId xmlns:p14="http://schemas.microsoft.com/office/powerpoint/2010/main" val="1723699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75" y="207000"/>
            <a:ext cx="9853200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9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99" y="121284"/>
            <a:ext cx="9491423" cy="66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5FF75-12F2-8BAD-A74B-F2154EBFB5C2}"/>
              </a:ext>
            </a:extLst>
          </p:cNvPr>
          <p:cNvSpPr txBox="1"/>
          <p:nvPr/>
        </p:nvSpPr>
        <p:spPr>
          <a:xfrm>
            <a:off x="2804160" y="2575560"/>
            <a:ext cx="39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И снова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348422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80" y="192405"/>
            <a:ext cx="4759960" cy="6539595"/>
          </a:xfrm>
        </p:spPr>
        <p:txBody>
          <a:bodyPr/>
          <a:lstStyle/>
          <a:p>
            <a:r>
              <a:rPr lang="en-US" b="1" dirty="0"/>
              <a:t>Complete the sentences with the words from the box.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Вставьте слова из рамки в предложения и запишите их</a:t>
            </a:r>
            <a:r>
              <a:rPr lang="en-US" b="1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360" y="126000"/>
            <a:ext cx="6598064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0" y="231332"/>
            <a:ext cx="3779520" cy="66266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уроке: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/>
              <a:t>Слова</a:t>
            </a:r>
            <a:r>
              <a:rPr lang="en-US" sz="3600" dirty="0"/>
              <a:t> /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Слушать</a:t>
            </a:r>
            <a:r>
              <a:rPr lang="en-US" sz="3600" dirty="0"/>
              <a:t> /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Читать</a:t>
            </a:r>
            <a:r>
              <a:rPr lang="en-US" sz="3600" dirty="0"/>
              <a:t> /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Говорить /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Писать /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Описывать дом (комнату)</a:t>
            </a:r>
            <a:r>
              <a:rPr lang="en-US" sz="3600" dirty="0"/>
              <a:t> /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a house (room)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r="24534" b="16458"/>
          <a:stretch/>
        </p:blipFill>
        <p:spPr>
          <a:xfrm>
            <a:off x="67825" y="1219202"/>
            <a:ext cx="8146312" cy="5503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34" y="2425500"/>
            <a:ext cx="2527200" cy="9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17D8F-86A3-6986-C41C-873F11C3C2DD}"/>
              </a:ext>
            </a:extLst>
          </p:cNvPr>
          <p:cNvSpPr txBox="1"/>
          <p:nvPr/>
        </p:nvSpPr>
        <p:spPr>
          <a:xfrm>
            <a:off x="863028" y="3596640"/>
            <a:ext cx="3947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Prepositions /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Предлоги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2D170-4A0A-685E-86FB-51ADC9256891}"/>
              </a:ext>
            </a:extLst>
          </p:cNvPr>
          <p:cNvSpPr txBox="1"/>
          <p:nvPr/>
        </p:nvSpPr>
        <p:spPr>
          <a:xfrm>
            <a:off x="1422401" y="231333"/>
            <a:ext cx="5130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23</a:t>
            </a:r>
            <a:r>
              <a:rPr lang="en-US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October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931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240" y="365125"/>
            <a:ext cx="5577840" cy="15483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 / неправда?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or false?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8720" y="4389119"/>
            <a:ext cx="4653280" cy="2238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 and choose the TRUE sentences about it.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uploads-foxford-ru.ngcdn.ru/uploads/questions/file/242572/af517a116a6a87e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2" y="1950085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07" y="230819"/>
            <a:ext cx="5711061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C5BD-2A69-80F4-20D8-684FC5811D04}"/>
              </a:ext>
            </a:extLst>
          </p:cNvPr>
          <p:cNvSpPr txBox="1"/>
          <p:nvPr/>
        </p:nvSpPr>
        <p:spPr>
          <a:xfrm>
            <a:off x="6563360" y="365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E1A4D-6EB6-1804-99CB-9325E17DB149}"/>
              </a:ext>
            </a:extLst>
          </p:cNvPr>
          <p:cNvSpPr txBox="1"/>
          <p:nvPr/>
        </p:nvSpPr>
        <p:spPr>
          <a:xfrm>
            <a:off x="6563360" y="1141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CDB03-E7F2-3B50-F870-E721A58A7A2E}"/>
              </a:ext>
            </a:extLst>
          </p:cNvPr>
          <p:cNvSpPr txBox="1"/>
          <p:nvPr/>
        </p:nvSpPr>
        <p:spPr>
          <a:xfrm>
            <a:off x="6563360" y="1913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E8874-F145-4BCB-FA9F-FC7A2F107568}"/>
              </a:ext>
            </a:extLst>
          </p:cNvPr>
          <p:cNvSpPr txBox="1"/>
          <p:nvPr/>
        </p:nvSpPr>
        <p:spPr>
          <a:xfrm>
            <a:off x="6563360" y="26645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6B610-AB4F-62F1-79EB-886A40CCC020}"/>
              </a:ext>
            </a:extLst>
          </p:cNvPr>
          <p:cNvSpPr txBox="1"/>
          <p:nvPr/>
        </p:nvSpPr>
        <p:spPr>
          <a:xfrm>
            <a:off x="6563360" y="3415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1972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A279-E8A4-C5AE-F079-BCA1B368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6F9185-55A2-7E50-C2A0-7B4F1FF23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5" y="0"/>
            <a:ext cx="11945062" cy="6840000"/>
          </a:xfrm>
        </p:spPr>
      </p:pic>
    </p:spTree>
    <p:extLst>
      <p:ext uri="{BB962C8B-B14F-4D97-AF65-F5344CB8AC3E}">
        <p14:creationId xmlns:p14="http://schemas.microsoft.com/office/powerpoint/2010/main" val="3050808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880" y="80646"/>
            <a:ext cx="3931920" cy="108047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Сейчас я умею: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62693"/>
          <a:stretch/>
        </p:blipFill>
        <p:spPr>
          <a:xfrm>
            <a:off x="0" y="222885"/>
            <a:ext cx="3533741" cy="792405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rcRect l="51902" t="14122" b="1212"/>
          <a:stretch/>
        </p:blipFill>
        <p:spPr>
          <a:xfrm>
            <a:off x="8310881" y="3168075"/>
            <a:ext cx="3746981" cy="3528000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02" y="1161115"/>
            <a:ext cx="863921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8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0E35-27EB-B3DF-58C1-29CF8BA9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A room with a bed and a closet&#10;&#10;Description automatically generated">
            <a:extLst>
              <a:ext uri="{FF2B5EF4-FFF2-40B4-BE49-F238E27FC236}">
                <a16:creationId xmlns:a16="http://schemas.microsoft.com/office/drawing/2014/main" id="{1E583530-9C7C-3FB4-C2DD-575BEAFE3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53" y="48875"/>
            <a:ext cx="9315378" cy="6804000"/>
          </a:xfrm>
        </p:spPr>
      </p:pic>
    </p:spTree>
    <p:extLst>
      <p:ext uri="{BB962C8B-B14F-4D97-AF65-F5344CB8AC3E}">
        <p14:creationId xmlns:p14="http://schemas.microsoft.com/office/powerpoint/2010/main" val="2371800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5FBF-23EA-4D9A-836D-3A6014B2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365125"/>
            <a:ext cx="8864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Check-list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Баллы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7467E-B356-C915-41DA-4FA98A40C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970520" cy="4819015"/>
          </a:xfrm>
        </p:spPr>
        <p:txBody>
          <a:bodyPr/>
          <a:lstStyle/>
          <a:p>
            <a:r>
              <a:rPr lang="en-US" dirty="0"/>
              <a:t>1. Words (rooms, furniture)</a:t>
            </a:r>
            <a:r>
              <a:rPr lang="ru-RU" dirty="0"/>
              <a:t>. Слова</a:t>
            </a:r>
          </a:p>
          <a:p>
            <a:endParaRPr lang="en-US" dirty="0"/>
          </a:p>
          <a:p>
            <a:r>
              <a:rPr lang="en-US" dirty="0"/>
              <a:t>2. Listening (Maddie and her house)</a:t>
            </a:r>
            <a:r>
              <a:rPr lang="ru-RU" dirty="0"/>
              <a:t>. Аудирование</a:t>
            </a:r>
          </a:p>
          <a:p>
            <a:endParaRPr lang="en-US" dirty="0"/>
          </a:p>
          <a:p>
            <a:r>
              <a:rPr lang="en-US" dirty="0"/>
              <a:t>3. Prepositions</a:t>
            </a:r>
            <a:r>
              <a:rPr lang="ru-RU" dirty="0"/>
              <a:t>. Предлоги</a:t>
            </a:r>
          </a:p>
          <a:p>
            <a:endParaRPr lang="en-US" dirty="0"/>
          </a:p>
          <a:p>
            <a:r>
              <a:rPr lang="en-US" dirty="0"/>
              <a:t>4. Reading a dialogue</a:t>
            </a:r>
            <a:r>
              <a:rPr lang="ru-RU" dirty="0"/>
              <a:t>. Чтение диалога</a:t>
            </a:r>
          </a:p>
          <a:p>
            <a:endParaRPr lang="en-US" dirty="0"/>
          </a:p>
          <a:p>
            <a:r>
              <a:rPr lang="en-US" dirty="0"/>
              <a:t>5. </a:t>
            </a:r>
            <a:r>
              <a:rPr lang="ru-RU" dirty="0"/>
              <a:t>Грамматика. Структура «</a:t>
            </a:r>
            <a:r>
              <a:rPr lang="en-US" dirty="0"/>
              <a:t>There is / there are</a:t>
            </a:r>
            <a:r>
              <a:rPr lang="ru-RU" dirty="0"/>
              <a:t>». </a:t>
            </a:r>
            <a:endParaRPr lang="en-US" dirty="0"/>
          </a:p>
          <a:p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80CE8-A648-A516-76CD-0101D096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4640" y="1825624"/>
            <a:ext cx="2169160" cy="5032375"/>
          </a:xfrm>
        </p:spPr>
        <p:txBody>
          <a:bodyPr/>
          <a:lstStyle/>
          <a:p>
            <a:r>
              <a:rPr lang="ru-RU" dirty="0"/>
              <a:t>1 – 2 – 3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053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b="32546"/>
          <a:stretch/>
        </p:blipFill>
        <p:spPr>
          <a:xfrm>
            <a:off x="609549" y="457931"/>
            <a:ext cx="11555776" cy="46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29250" b="21367"/>
          <a:stretch/>
        </p:blipFill>
        <p:spPr>
          <a:xfrm>
            <a:off x="609549" y="4422660"/>
            <a:ext cx="6123809" cy="17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03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308" y="934720"/>
            <a:ext cx="7545692" cy="5869280"/>
          </a:xfrm>
        </p:spPr>
        <p:txBody>
          <a:bodyPr/>
          <a:lstStyle/>
          <a:p>
            <a:r>
              <a:rPr lang="en-US" dirty="0"/>
              <a:t>1. Find differences (</a:t>
            </a:r>
            <a:r>
              <a:rPr lang="ru-RU" dirty="0"/>
              <a:t>Найти различия</a:t>
            </a:r>
            <a:r>
              <a:rPr lang="en-US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2. True / false (</a:t>
            </a:r>
            <a:r>
              <a:rPr lang="ru-RU" dirty="0"/>
              <a:t>Правда / неправда</a:t>
            </a:r>
            <a:r>
              <a:rPr lang="en-US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3. Describe a picture (</a:t>
            </a:r>
            <a:r>
              <a:rPr lang="ru-RU" dirty="0"/>
              <a:t>Описать картинку, используя предлоги и структуру </a:t>
            </a:r>
            <a:r>
              <a:rPr lang="en-US" dirty="0"/>
              <a:t>There is / There are)</a:t>
            </a:r>
            <a:br>
              <a:rPr lang="en-US" dirty="0"/>
            </a:br>
            <a:r>
              <a:rPr lang="en-US" dirty="0"/>
              <a:t>4. Make a crossword (</a:t>
            </a:r>
            <a:r>
              <a:rPr lang="ru-RU" dirty="0"/>
              <a:t>составить кроссворд по теме «Дом»)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4" y="54000"/>
            <a:ext cx="4440934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18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5" y="9000"/>
            <a:ext cx="971381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5FBF-23EA-4D9A-836D-3A6014B2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Check-list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(чек-лист)                               Баллы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7467E-B356-C915-41DA-4FA98A40C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960" y="1825624"/>
            <a:ext cx="8239760" cy="4819015"/>
          </a:xfrm>
        </p:spPr>
        <p:txBody>
          <a:bodyPr/>
          <a:lstStyle/>
          <a:p>
            <a:r>
              <a:rPr lang="en-US" dirty="0"/>
              <a:t>1. Words (rooms, furniture)</a:t>
            </a:r>
            <a:r>
              <a:rPr lang="ru-RU" dirty="0"/>
              <a:t>. Слова</a:t>
            </a:r>
            <a:r>
              <a:rPr lang="en-US" dirty="0"/>
              <a:t> </a:t>
            </a:r>
            <a:r>
              <a:rPr lang="ru-RU" dirty="0"/>
              <a:t>по теме «Дом»</a:t>
            </a:r>
          </a:p>
          <a:p>
            <a:endParaRPr lang="en-US" dirty="0"/>
          </a:p>
          <a:p>
            <a:r>
              <a:rPr lang="en-US" dirty="0"/>
              <a:t>2. Listening (Maddie and her house)</a:t>
            </a:r>
            <a:r>
              <a:rPr lang="ru-RU" dirty="0"/>
              <a:t>. Аудирование</a:t>
            </a:r>
          </a:p>
          <a:p>
            <a:endParaRPr lang="en-US" dirty="0"/>
          </a:p>
          <a:p>
            <a:r>
              <a:rPr lang="en-US" dirty="0"/>
              <a:t>3. Prepositions</a:t>
            </a:r>
            <a:r>
              <a:rPr lang="ru-RU" dirty="0"/>
              <a:t>. Предлоги места</a:t>
            </a:r>
          </a:p>
          <a:p>
            <a:endParaRPr lang="en-US" dirty="0"/>
          </a:p>
          <a:p>
            <a:r>
              <a:rPr lang="en-US" dirty="0"/>
              <a:t>4. Reading a dialogue</a:t>
            </a:r>
            <a:r>
              <a:rPr lang="ru-RU" dirty="0"/>
              <a:t>. Чтение диалога</a:t>
            </a:r>
          </a:p>
          <a:p>
            <a:endParaRPr lang="en-US" dirty="0"/>
          </a:p>
          <a:p>
            <a:r>
              <a:rPr lang="en-US" dirty="0"/>
              <a:t>5. </a:t>
            </a:r>
            <a:r>
              <a:rPr lang="ru-RU" dirty="0"/>
              <a:t>Грамматика. Структура «</a:t>
            </a:r>
            <a:r>
              <a:rPr lang="en-US" dirty="0"/>
              <a:t>There is / there are</a:t>
            </a:r>
            <a:r>
              <a:rPr lang="ru-RU" dirty="0"/>
              <a:t>». </a:t>
            </a:r>
            <a:endParaRPr lang="en-US" dirty="0"/>
          </a:p>
          <a:p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80CE8-A648-A516-76CD-0101D0963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4640" y="1825624"/>
            <a:ext cx="2169160" cy="5032375"/>
          </a:xfrm>
        </p:spPr>
        <p:txBody>
          <a:bodyPr/>
          <a:lstStyle/>
          <a:p>
            <a:r>
              <a:rPr lang="ru-RU" dirty="0"/>
              <a:t>1 – 2 – 3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r>
              <a:rPr lang="ru-RU" dirty="0"/>
              <a:t>1 – 2 – 3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24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3D82-4261-65A8-1B23-AD2ADF48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A group of different furniture&#10;&#10;Description automatically generated with medium confidence">
            <a:extLst>
              <a:ext uri="{FF2B5EF4-FFF2-40B4-BE49-F238E27FC236}">
                <a16:creationId xmlns:a16="http://schemas.microsoft.com/office/drawing/2014/main" id="{5A5A4AC4-1C71-BD1F-B679-A8B21290C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26" y="0"/>
            <a:ext cx="9131919" cy="6840000"/>
          </a:xfrm>
        </p:spPr>
      </p:pic>
    </p:spTree>
    <p:extLst>
      <p:ext uri="{BB962C8B-B14F-4D97-AF65-F5344CB8AC3E}">
        <p14:creationId xmlns:p14="http://schemas.microsoft.com/office/powerpoint/2010/main" val="25246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7F02-E637-706D-5875-866BECAE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A room with furniture and a television&#10;&#10;Description automatically generated">
            <a:extLst>
              <a:ext uri="{FF2B5EF4-FFF2-40B4-BE49-F238E27FC236}">
                <a16:creationId xmlns:a16="http://schemas.microsoft.com/office/drawing/2014/main" id="{1AAABE08-CDA6-7329-272D-86BBAEC2E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/>
        </p:blipFill>
        <p:spPr>
          <a:xfrm>
            <a:off x="1003843" y="45000"/>
            <a:ext cx="10184313" cy="6768000"/>
          </a:xfrm>
        </p:spPr>
      </p:pic>
    </p:spTree>
    <p:extLst>
      <p:ext uri="{BB962C8B-B14F-4D97-AF65-F5344CB8AC3E}">
        <p14:creationId xmlns:p14="http://schemas.microsoft.com/office/powerpoint/2010/main" val="290980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041" y="191525"/>
            <a:ext cx="4342550" cy="4289035"/>
          </a:xfrm>
        </p:spPr>
        <p:txBody>
          <a:bodyPr>
            <a:normAutofit/>
          </a:bodyPr>
          <a:lstStyle/>
          <a:p>
            <a:r>
              <a:rPr lang="en-US" b="1" dirty="0"/>
              <a:t>Look at the pictures and use the words to make the rooms' names.</a:t>
            </a:r>
            <a:endParaRPr lang="ru-RU" dirty="0"/>
          </a:p>
        </p:txBody>
      </p:sp>
      <p:pic>
        <p:nvPicPr>
          <p:cNvPr id="1026" name="Picture 2" descr="https://uploads-foxford-ru.ngcdn.ru/uploads/questions/file/242558/7e0224534efaf7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9" y="1915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29" y="4146475"/>
            <a:ext cx="813646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E8CC-AA10-E506-ADFE-E89AEFD88A1B}"/>
              </a:ext>
            </a:extLst>
          </p:cNvPr>
          <p:cNvSpPr txBox="1"/>
          <p:nvPr/>
        </p:nvSpPr>
        <p:spPr>
          <a:xfrm>
            <a:off x="386075" y="4912171"/>
            <a:ext cx="36614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Составьте и запишите </a:t>
            </a:r>
          </a:p>
          <a:p>
            <a:r>
              <a:rPr lang="ru-RU" sz="2800" b="1" dirty="0"/>
              <a:t>слово (название </a:t>
            </a:r>
          </a:p>
          <a:p>
            <a:r>
              <a:rPr lang="ru-RU" sz="2800" b="1" dirty="0"/>
              <a:t>комнаты)</a:t>
            </a:r>
          </a:p>
        </p:txBody>
      </p:sp>
    </p:spTree>
    <p:extLst>
      <p:ext uri="{BB962C8B-B14F-4D97-AF65-F5344CB8AC3E}">
        <p14:creationId xmlns:p14="http://schemas.microsoft.com/office/powerpoint/2010/main" val="100129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ploads-foxford-ru.ngcdn.ru/uploads/questions/file/242559/d8eb527a54bac34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65" y="1869037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56" y="226463"/>
            <a:ext cx="7113685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03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uploads-foxford-ru.ngcdn.ru/uploads/questions/file/242563/623b5fbd1550bc5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8" y="188447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20" y="144248"/>
            <a:ext cx="7668587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280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376</Words>
  <Application>Microsoft Office PowerPoint</Application>
  <PresentationFormat>Широкоэкранный</PresentationFormat>
  <Paragraphs>85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   На уроке:   Слова / words Слушать / listen Читать / read Говорить / speak Писать / write  Описывать дом (комнату) / describe a house (room)</vt:lpstr>
      <vt:lpstr>Check-list (чек-лист)                               Баллы</vt:lpstr>
      <vt:lpstr>Презентация PowerPoint</vt:lpstr>
      <vt:lpstr>Презентация PowerPoint</vt:lpstr>
      <vt:lpstr>Look at the pictures and use the words to make the rooms' names.</vt:lpstr>
      <vt:lpstr>Презентация PowerPoint</vt:lpstr>
      <vt:lpstr>Презентация PowerPoint</vt:lpstr>
      <vt:lpstr>Какая это комната?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Read the sentences and complete the words.   Вставьте пропущенную букву</vt:lpstr>
      <vt:lpstr>Аудирование: в какой комнате находится Мэдди?</vt:lpstr>
      <vt:lpstr>Презентация PowerPoint</vt:lpstr>
      <vt:lpstr>True or false?  Правда или неправда?</vt:lpstr>
      <vt:lpstr>Давайте порисуем!</vt:lpstr>
      <vt:lpstr>Textbook - Page 19 – exercise 6. Reading the dialogue </vt:lpstr>
      <vt:lpstr>Презентация PowerPoint</vt:lpstr>
      <vt:lpstr>Презентация PowerPoint</vt:lpstr>
      <vt:lpstr>Complete the sentences with “there is” or “there are”.  Дополните предложения</vt:lpstr>
      <vt:lpstr>Презентация PowerPoint</vt:lpstr>
      <vt:lpstr>Презентация PowerPoint</vt:lpstr>
      <vt:lpstr>Презентация PowerPoint</vt:lpstr>
      <vt:lpstr>Complete the sentences with the words from the box.  Вставьте слова из рамки в предложения и запишите их </vt:lpstr>
      <vt:lpstr>Правда / неправда? True or false? </vt:lpstr>
      <vt:lpstr>Презентация PowerPoint</vt:lpstr>
      <vt:lpstr>Сейчас я умею:</vt:lpstr>
      <vt:lpstr>Презентация PowerPoint</vt:lpstr>
      <vt:lpstr>Check-list                                     Баллы</vt:lpstr>
      <vt:lpstr>Презентация PowerPoint</vt:lpstr>
      <vt:lpstr>1. Find differences (Найти различия) 2. True / false (Правда / неправда) 3. Describe a picture (Описать картинку, используя предлоги и структуру There is / There are) 4. Make a crossword (составить кроссворд по теме «Дом»)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Важенина</dc:creator>
  <cp:lastModifiedBy>Важенина</cp:lastModifiedBy>
  <cp:revision>49</cp:revision>
  <dcterms:created xsi:type="dcterms:W3CDTF">2024-10-15T08:16:33Z</dcterms:created>
  <dcterms:modified xsi:type="dcterms:W3CDTF">2024-10-23T03:24:04Z</dcterms:modified>
</cp:coreProperties>
</file>